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27" r:id="rId2"/>
    <p:sldId id="408" r:id="rId3"/>
    <p:sldId id="438" r:id="rId4"/>
    <p:sldId id="439" r:id="rId5"/>
    <p:sldId id="340" r:id="rId6"/>
  </p:sldIdLst>
  <p:sldSz cx="16276638" cy="9144000"/>
  <p:notesSz cx="6858000" cy="9144000"/>
  <p:custDataLst>
    <p:tags r:id="rId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72" d="100"/>
          <a:sy n="72" d="100"/>
        </p:scale>
        <p:origin x="96" y="12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5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93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84280" y="72187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47119" y="3904603"/>
            <a:ext cx="1246859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86576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r>
              <a:rPr lang="vi-VN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Đoàn Thị Hoàng Dung 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vi-VN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3A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34" y="588230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280319" y="1841837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72699" y="2438400"/>
            <a:ext cx="15171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1. </a:t>
            </a:r>
            <a:r>
              <a:rPr lang="nl-N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 ngoặc kép trong mỗi câu dưới đây dùng để làm gì?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061987" y="1258669"/>
            <a:ext cx="80281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t="20064" r="49146" b="25438"/>
          <a:stretch/>
        </p:blipFill>
        <p:spPr bwMode="auto">
          <a:xfrm>
            <a:off x="1432719" y="3200400"/>
            <a:ext cx="10163430" cy="555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8443119" y="4419600"/>
            <a:ext cx="732498" cy="2133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858409" y="5410200"/>
            <a:ext cx="317208" cy="16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51243" y="184768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600236" y="2647581"/>
            <a:ext cx="13777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2.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 dấu ngoặc kép hoặc dấu gạch ngang thay vào ô vuông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061985" y="1249680"/>
            <a:ext cx="80281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t="24036" r="49244" b="29123"/>
          <a:stretch/>
        </p:blipFill>
        <p:spPr bwMode="auto">
          <a:xfrm>
            <a:off x="2012583" y="3429000"/>
            <a:ext cx="12093841" cy="538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4916" y="4191000"/>
            <a:ext cx="3209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-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0919" y="5418224"/>
            <a:ext cx="32092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-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85583" y="7848600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“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396119" y="7848599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”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63031" y="-62448"/>
            <a:ext cx="7013458" cy="1132016"/>
            <a:chOff x="4486038" y="90267"/>
            <a:chExt cx="6895119" cy="1132016"/>
          </a:xfrm>
        </p:grpSpPr>
        <p:grpSp>
          <p:nvGrpSpPr>
            <p:cNvPr id="15" name="Group 14"/>
            <p:cNvGrpSpPr/>
            <p:nvPr/>
          </p:nvGrpSpPr>
          <p:grpSpPr>
            <a:xfrm>
              <a:off x="4486038" y="90267"/>
              <a:ext cx="6895119" cy="1132016"/>
              <a:chOff x="4486038" y="90267"/>
              <a:chExt cx="6895119" cy="113201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486038" y="90267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637508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796135" y="1067115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23119" y="126136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045746" y="213360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 thêm ví dụ có sử dụng dấu ngoặc kép trong các bài em đã học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055681" y="892597"/>
            <a:ext cx="80281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6618" y="3657600"/>
            <a:ext cx="139662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VD:</a:t>
            </a:r>
          </a:p>
          <a:p>
            <a:pPr algn="just"/>
            <a:r>
              <a:rPr lang="en-US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Bãi cát ở đây thường được ca ngợi là “Bà chúa của các bãi tắm”.</a:t>
            </a:r>
          </a:p>
          <a:p>
            <a:pPr algn="r"/>
            <a:r>
              <a:rPr lang="en-US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(Bài Cửa Tùng, trang 86)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185319" y="4038600"/>
            <a:ext cx="9982200" cy="1201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10254</TotalTime>
  <Words>208</Words>
  <Application>Microsoft Office PowerPoint</Application>
  <PresentationFormat>Custom</PresentationFormat>
  <Paragraphs>31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1064</cp:revision>
  <dcterms:created xsi:type="dcterms:W3CDTF">2008-09-09T22:52:10Z</dcterms:created>
  <dcterms:modified xsi:type="dcterms:W3CDTF">2024-05-14T05:30:35Z</dcterms:modified>
</cp:coreProperties>
</file>