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9055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mừng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tiết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dục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lớp</a:t>
            </a:r>
            <a:r>
              <a:rPr lang="en-US" sz="3600" dirty="0" smtClean="0">
                <a:solidFill>
                  <a:srgbClr val="FF0000"/>
                </a:solidFill>
              </a:rPr>
              <a:t> 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3782" y="2724150"/>
            <a:ext cx="5181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      BÀI 1: TƯ THẾ ĐỨNG NGHIÊM, ĐỨNG NGHỈ</a:t>
            </a:r>
          </a:p>
          <a:p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2286000" y="224858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CHỦ ĐỀ 1: </a:t>
            </a:r>
            <a:r>
              <a:rPr lang="en-US" sz="2800" dirty="0" smtClean="0">
                <a:solidFill>
                  <a:srgbClr val="FF0000"/>
                </a:solidFill>
              </a:rPr>
              <a:t>ĐỘI </a:t>
            </a:r>
            <a:r>
              <a:rPr lang="en-US" sz="2800" dirty="0">
                <a:solidFill>
                  <a:srgbClr val="FF0000"/>
                </a:solidFill>
              </a:rPr>
              <a:t>HÌNH ĐỘI NGŨ</a:t>
            </a:r>
            <a:endParaRPr lang="en-US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I. Mục tiêu bài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Về phẩm chất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 dirty="0"/>
              <a:t> </a:t>
            </a:r>
            <a:r>
              <a:rPr lang="en-US" b="1" dirty="0" smtClean="0"/>
              <a:t>* </a:t>
            </a:r>
            <a:r>
              <a:rPr lang="vi-VN" dirty="0" smtClean="0"/>
              <a:t>Bài </a:t>
            </a:r>
            <a:r>
              <a:rPr lang="vi-VN" dirty="0"/>
              <a:t>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 dirty="0"/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 dirty="0"/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II. Các hoạt động dạy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66512"/>
            <a:ext cx="7228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Khởi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hợp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khủy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hông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gối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Hoạt động mở đầu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2. Hoạt động hình thành kiến thức mới</a:t>
            </a:r>
            <a:endParaRPr lang="en-US" sz="2800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* Tư thế đứng nghiêm</a:t>
            </a:r>
            <a:endParaRPr lang="en-US" sz="2400"/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4876800" y="1498928"/>
            <a:ext cx="2423983" cy="27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3. Hoạt động luyện tập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4. Hoạt động vận dụng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* </a:t>
            </a:r>
            <a:r>
              <a:rPr lang="en-US" sz="2400" smtClean="0"/>
              <a:t>Quan sát hình dưới đây và cho cô biết khẩu lệnh nào tương ứng với hình?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3581400" y="214681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- Khẩu lệnh: Nghiêm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</a:t>
            </a:r>
            <a:r>
              <a:rPr lang="en-US" sz="2400" b="1" smtClean="0">
                <a:solidFill>
                  <a:srgbClr val="002060"/>
                </a:solidFill>
              </a:rPr>
              <a:t>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III. Kết Thúc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* Thả lỏng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4955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 Các Em Học Tốt !</a:t>
            </a:r>
            <a:endParaRPr lang="en-US" sz="54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347</Words>
  <Application>Microsoft Office PowerPoint</Application>
  <PresentationFormat>On-screen Show (16:9)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Administrator</cp:lastModifiedBy>
  <cp:revision>25</cp:revision>
  <dcterms:created xsi:type="dcterms:W3CDTF">2021-08-19T13:42:00Z</dcterms:created>
  <dcterms:modified xsi:type="dcterms:W3CDTF">2024-05-14T07:34:54Z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