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7708" r:id="rId3"/>
    <p:sldId id="2580" r:id="rId4"/>
    <p:sldId id="273" r:id="rId5"/>
    <p:sldId id="274" r:id="rId6"/>
    <p:sldId id="275" r:id="rId7"/>
    <p:sldId id="276" r:id="rId8"/>
    <p:sldId id="277" r:id="rId9"/>
    <p:sldId id="770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450B9-34BF-41D1-AF8E-5BC505DDE52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C7B44-7E53-4F7A-88B4-7ECCB389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xong</a:t>
            </a:r>
            <a:r>
              <a:rPr lang="en-GB" baseline="0" dirty="0"/>
              <a:t>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tổ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mũi</a:t>
            </a:r>
            <a:r>
              <a:rPr lang="en-GB" baseline="0" dirty="0"/>
              <a:t> </a:t>
            </a:r>
            <a:r>
              <a:rPr lang="en-GB" baseline="0" dirty="0" err="1"/>
              <a:t>tên</a:t>
            </a:r>
            <a:r>
              <a:rPr lang="en-GB" baseline="0" dirty="0"/>
              <a:t> ở </a:t>
            </a:r>
            <a:r>
              <a:rPr lang="en-GB" baseline="0" dirty="0" err="1"/>
              <a:t>gốc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5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2855-8D6B-4131-88DA-EB4774F8C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C6E2E-A12D-41B5-B137-D4E967BFC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2203-3014-463F-A859-4AC4311E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6AFD9-6EBC-4868-840A-F8C01DF5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CF906-F88B-4001-A9EA-62D529CD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98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7CE-6738-449C-8B8F-188A04EA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45F55-24D3-414D-B80E-85CF85310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EA3B0-9D76-4BE4-8C18-00D72A77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C3554-8D68-4E42-8E47-8518B141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606A0-9F60-4BAE-94E7-546A3D3A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3789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611246-E4C3-4C43-8AD8-225EB367A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6CA74-CA92-4170-971D-2120BBD99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2E681-1253-4260-A87D-3A0858E7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E5D37-4731-4DBF-9A8F-57ABD5F4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CB32-673B-42AE-BFE6-46E1B3E6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05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DAEB-D3AA-44FD-A743-E2406A096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B202A-6F8C-49A4-8963-BBBA9103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9241B-3576-466F-BE06-578F1D90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CE6BB-10BE-4B3C-A043-6E7E36E3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4766E-A233-4D25-A784-353947C0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5BEA8-A1D0-49A5-B316-2F5398F52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0646B-E2B2-4E18-B82D-CDC9FC69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2D51F-6EFD-4518-8D74-CCABD5D03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FAE9C6-2AC3-483A-ADB0-2B6BFA63E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6438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2338-6957-4BD1-910F-0010FF30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1EA6-8DB2-41C0-ABC2-DF9AD01E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82CD5-F37F-48B9-BB20-42915136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03A70-61A1-405F-A423-74214F75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34CAF-72CB-461F-8948-AA236F70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0429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1893-6B64-4393-9EC2-5B266C89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E1915-60D4-4FFD-83C3-706AB8484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2445A-943A-4AA2-A003-D5FAAF52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ABB87-364A-4AB4-8CE3-D40FA8B0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242C8-897B-4EB4-8BBB-43C1CD5F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34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F0E8-72DD-4670-AD3D-57017263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CD885-B0C1-4958-8B68-733ABC014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6FD6F-EE4E-4E74-8A4B-4F6DC18ED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C11E5-5A2E-4A8C-901D-DCC9292A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C3AD8-52D5-49F4-8B59-A796D556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57B51-5D7A-443D-BDC7-7E5510DD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9523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4EE1-0AAC-4B70-9557-B94343D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D0982-662E-4E74-9A8C-84783231B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645D3-25A8-46D4-A2C5-E5F34E4D2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4AAF7-704B-47B9-8B66-8506603B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25B49-FF2F-4746-A473-6CD969D67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8C0EC-5A66-4688-B564-98456E0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7BF58-CA8A-4A28-B7C1-69EB0815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C2E7D-118D-4813-8DBA-94DEA403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6314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0F19-C7E5-4F83-AC20-52802240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C81A7-0827-480C-AEFB-86F54FBF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87C85-77FA-4B0C-B852-0FD7345A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44A2F-9401-418D-95A6-2DF7C7B8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D7192-69C2-4FD9-BEAA-13E50A1E7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FCC7B-4E53-4340-B7BD-06EE38E29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9CA3AA-6693-4B44-951E-B880BDBB4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63C1BC-E83C-458F-8770-A7C08BC7C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690313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C5494-7BA9-4E43-84E4-B3E60383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67EB6-8724-430E-96C9-7DFB7D4F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D9D28-9C38-4DFA-A6B0-BCD03C6B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652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60A1-02B3-44A3-8669-C691EE86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549F-898C-4FE3-8ADB-988DEE27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5E575-A9C1-4E3A-9545-8CD83236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A2033-5E6D-4397-9B47-B71B89B3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21BAF-D6CD-473F-93FA-7B298DEA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EFE35-3539-4A8C-99D0-1402108C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6B39B2-923D-4EF8-B14A-5EA183DD8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5C7F2D-732F-41A6-8667-7F8CB5916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308AC7-F56F-48C5-9E8F-00F2E8011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2C95D2-7DFE-4C74-AC31-3A935BD25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0762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5AB9-DAC5-4856-AA50-50C3F58B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6650A-5947-4C16-9D42-155249B5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B8B5A-6F14-431B-950A-E5AC9921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AE388-5633-4964-A0DD-8ADCCF74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82022-E699-4EFA-ACC0-C9D82CBC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5676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BB3FF-5528-4CD9-BF5C-2CE7D443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86FD9-5F9D-47C4-82B5-4B98549B9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377B6-A551-47ED-8D55-E69E67F23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E6899-B1C1-49E5-B2D1-817DB2EC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65D25-BDA3-4249-938E-AFE16E7A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77106-1D1D-4F16-8D24-E806B2A6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4445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3D12-9A85-4B14-B258-73991B80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23B4A-A23F-4808-8C20-EEB14A8AC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1D0E0-9FF0-427E-9319-CA266F6F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8329E-4CB2-4D14-87CB-C5B5FD32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7F96C-5662-415A-A20D-1F2AE2D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752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E41E8-175E-487A-BDF1-8463AB7FC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9F6CB-5095-4E80-8093-BB1FD08D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FC39F-0CFC-4E9B-9D06-2245EF88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2F611-5B8E-48C6-A315-BFDF9701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1B28-FAD4-4F5C-92A6-98EB2EF5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1354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95621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807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F421DF-BDC1-49D2-B95E-F144E0DE8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6B3D5A-AFB7-41BB-A8FB-F44C49953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8A7A24-B0B1-42E4-8893-9C5E20925A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DA7E9-4AC3-4BDE-A801-A4EDBFA26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214062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3261F6-2D8B-48C3-B6D1-024A65A0F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E81C5-5443-45D8-AD71-06481A996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4E623-AF6B-4C1E-BAD6-827F2248D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CE8F4F-0CBB-45DE-94DD-49BECDE62B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65900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BC87A8-12C3-44BE-B253-F018EACCDE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3FAA31-CEDD-496F-B397-7AD083046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7E5E5B-A627-498F-935A-777E489D9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563DBD-55E1-4E16-8F5B-00C6E1305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714776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4991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C3C921-21E7-4286-9C69-7609AC118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F18134-57FD-4D4D-B96A-35C62DEEF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6D481-B295-4A8C-9EFB-2843A07EA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0C9CF-8FF5-43AB-A2F8-ADB49161E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385423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5C5E-8865-4151-9F22-2D3F77D7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6B106-8640-467C-A648-ED63E4E5D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C256D-59CA-4ADE-8AE6-E0300154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4D73A-22E0-41CC-B484-F851B2E4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347F8-E8E6-4270-82C8-65628784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6111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96684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1195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7432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9434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2658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6912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2387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85134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40164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275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2DCD-2AFE-4D94-ADE8-22D83D83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F63A9-1F96-4D60-9552-408FDC00D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C81DD-61DF-47C8-9181-03144638E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26F6D-95C5-4384-A0D4-FAC3A88D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CE428-CD25-4E3A-B7E1-9868F972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CB77D-BC97-41BD-B039-78A17700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1346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91737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41493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94420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02617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27553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23326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86911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8336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83137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7144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335E-C16B-4557-B71D-A790BD80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E1DA1-19CA-4934-B62B-BB6172C66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C41CE-D83B-46CC-97A3-B55E24F59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756B6-0C99-4191-8B3E-9CCD674DA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6761A7-0806-48A8-AED2-8A0DD76D5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554CE-0F4E-4D69-A404-067847CE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CB44E-F26D-4352-9BEA-FB137E9D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024F5-E322-4CFF-BBB8-5EA48203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6372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07972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2379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098599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DA3F3-DC28-4EE5-A078-1A5F9E1C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2020D-B00D-4114-A67B-355BB499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83E1E-4E8F-44D8-A699-52EA56E6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53A31-A5CE-4D57-B400-651AA28B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038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23150A-BE56-476E-8C9A-700395F8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1A2EB-81CC-4C37-9A05-346383BD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BADA5-EF6C-4CE7-A70A-17DB2035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713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6492-E61C-46BD-A2AC-3B37A3C5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15383-199A-4798-A8A4-AAE9C488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12118-36BC-4BEE-BE9F-B639779F0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C6AF5-ECD3-4DCB-BDF7-F0689F56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F029-1318-4595-AAF2-C1BC3D39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6045B-D879-4879-94BB-36984AAC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929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E848-878A-4A06-8214-123956E7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29C98-130A-49C9-8B38-9B292DC9B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6BA52-5CAC-4BC0-BACF-125F000C1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E532F-1ECE-4D1B-99D7-925548CF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36D53-70E9-4EF1-B7CC-700A7706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043E8-929B-4315-A6ED-C82ACC84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290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4639642-13D0-457D-AE1D-5ABF3FF84D7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398D7-85B2-4685-B423-3E0C1BFA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7D6F-CB2B-425B-9D82-13DE3F798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09F9-5071-4937-BCCF-45B9248AF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FBE42-D760-4209-9C85-C3F8D962A8F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ECB7D-34A5-485D-8FB3-A7344FEA9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58CC8-1373-4CF5-856A-9BC2135D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0C6BD88-A92F-45D6-A061-45D472AB56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71475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7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B68700-E31F-4146-AD56-B3FEAFB7C9CC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slide" Target="slide6.xml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slide" Target="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slide" Target="slide4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slide" Target="slide3.xml"/><Relationship Id="rId10" Type="http://schemas.microsoft.com/office/2007/relationships/hdphoto" Target="../media/hdphoto5.wdp"/><Relationship Id="rId4" Type="http://schemas.openxmlformats.org/officeDocument/2006/relationships/image" Target="../media/image19.gif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gif"/><Relationship Id="rId7" Type="http://schemas.microsoft.com/office/2007/relationships/hdphoto" Target="../media/hdphoto5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slide" Target="slide3.xml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6.gif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gif"/><Relationship Id="rId7" Type="http://schemas.microsoft.com/office/2007/relationships/hdphoto" Target="../media/hdphoto5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slide" Target="slide3.xml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6.gif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gif"/><Relationship Id="rId7" Type="http://schemas.microsoft.com/office/2007/relationships/hdphoto" Target="../media/hdphoto5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slide" Target="slide3.xml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6.gif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 21">
            <a:extLst>
              <a:ext uri="{FF2B5EF4-FFF2-40B4-BE49-F238E27FC236}">
                <a16:creationId xmlns:a16="http://schemas.microsoft.com/office/drawing/2014/main" id="{1912D279-FD5E-45DF-BBD5-5A876033AA5B}"/>
              </a:ext>
            </a:extLst>
          </p:cNvPr>
          <p:cNvSpPr txBox="1"/>
          <p:nvPr/>
        </p:nvSpPr>
        <p:spPr>
          <a:xfrm>
            <a:off x="1746504" y="448800"/>
            <a:ext cx="881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smtClean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11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smtClean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2024</a:t>
            </a:r>
            <a:endParaRPr kumimoji="0" lang="zh-CN" altLang="en-US" sz="40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0ED28F-D394-4EE8-BEC0-AC8BC1E4E023}"/>
              </a:ext>
            </a:extLst>
          </p:cNvPr>
          <p:cNvSpPr txBox="1"/>
          <p:nvPr/>
        </p:nvSpPr>
        <p:spPr>
          <a:xfrm>
            <a:off x="3382757" y="1156686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kumimoji="0" lang="vi-VN" sz="4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ACE62-D955-4E71-98E9-AAD9BDA3C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347" y="2139324"/>
            <a:ext cx="8834620" cy="22424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0ED28F-D394-4EE8-BEC0-AC8BC1E4E023}"/>
              </a:ext>
            </a:extLst>
          </p:cNvPr>
          <p:cNvSpPr txBox="1"/>
          <p:nvPr/>
        </p:nvSpPr>
        <p:spPr>
          <a:xfrm>
            <a:off x="6822666" y="3397336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kumimoji="0" lang="en-US" sz="4800" b="1" i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800" b="1" i="1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800" b="1" i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1)</a:t>
            </a:r>
            <a:endParaRPr kumimoji="0" lang="vi-VN" sz="4800" b="1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9776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1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>
            <a:extLst>
              <a:ext uri="{FF2B5EF4-FFF2-40B4-BE49-F238E27FC236}">
                <a16:creationId xmlns:a16="http://schemas.microsoft.com/office/drawing/2014/main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grpSp>
        <p:nvGrpSpPr>
          <p:cNvPr id="11" name="组合 23">
            <a:extLst>
              <a:ext uri="{FF2B5EF4-FFF2-40B4-BE49-F238E27FC236}">
                <a16:creationId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4116634" y="2212606"/>
            <a:ext cx="6282674" cy="4560043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2905405-A28E-4F68-BD37-971F53BED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7560" y="3890083"/>
            <a:ext cx="5273831" cy="15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3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"/>
          <a:srcRect b="69698"/>
          <a:stretch/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/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489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2178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92393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96" name="Picture 1095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5891" y="2031364"/>
            <a:ext cx="1569568" cy="1710926"/>
            <a:chOff x="5915891" y="2031364"/>
            <a:chExt cx="1569568" cy="1710926"/>
          </a:xfrm>
        </p:grpSpPr>
        <p:sp>
          <p:nvSpPr>
            <p:cNvPr id="1094" name="Hexagon 1093"/>
            <p:cNvSpPr/>
            <p:nvPr/>
          </p:nvSpPr>
          <p:spPr>
            <a:xfrm>
              <a:off x="6869138" y="3170790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97" name="Picture 1096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91" y="2031364"/>
              <a:ext cx="1403357" cy="1409594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6370236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4953253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5243449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5855292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138024" y="268137"/>
            <a:ext cx="2378762" cy="1754326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84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9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7637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2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4107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3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9382" y="3051737"/>
            <a:ext cx="2064835" cy="3806263"/>
            <a:chOff x="6279382" y="3051737"/>
            <a:chExt cx="2064835" cy="3806263"/>
          </a:xfrm>
        </p:grpSpPr>
        <p:pic>
          <p:nvPicPr>
            <p:cNvPr id="1087" name="Picture 108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82" y="3051737"/>
              <a:ext cx="2064835" cy="3806263"/>
            </a:xfrm>
            <a:prstGeom prst="rect">
              <a:avLst/>
            </a:prstGeom>
          </p:spPr>
        </p:pic>
        <p:sp>
          <p:nvSpPr>
            <p:cNvPr id="1090" name="Oval 1089">
              <a:hlinkClick r:id="rId14" action="ppaction://hlinksldjump"/>
            </p:cNvPr>
            <p:cNvSpPr/>
            <p:nvPr/>
          </p:nvSpPr>
          <p:spPr>
            <a:xfrm>
              <a:off x="7016534" y="3393324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" action="ppaction://noaction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" name="Rectangle: Rounded Corners 122">
            <a:hlinkClick r:id="rId16" action="ppaction://hlinksldjump"/>
            <a:extLst>
              <a:ext uri="{FF2B5EF4-FFF2-40B4-BE49-F238E27FC236}">
                <a16:creationId xmlns:a16="http://schemas.microsoft.com/office/drawing/2014/main" id="{E37B7831-0060-45B6-83D7-2166F901B198}"/>
              </a:ext>
            </a:extLst>
          </p:cNvPr>
          <p:cNvSpPr/>
          <p:nvPr/>
        </p:nvSpPr>
        <p:spPr>
          <a:xfrm>
            <a:off x="10915650" y="180975"/>
            <a:ext cx="1038225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180186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068 0.17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5 947 + 3 528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9 475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9 476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9 477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9 478</a:t>
            </a:r>
          </a:p>
        </p:txBody>
      </p:sp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1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59232 0.257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9" y="1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8 291 –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635 = 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7 655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7 657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7 656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7 658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1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1185 0.57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2 817 x 3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8 452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8 451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8 450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8 453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4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7409 0.41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9 640 : 5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1 925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1 926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1 927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1 928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1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9167 0.7314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3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EMA Foundation Certificate Syllabus">
            <a:extLst>
              <a:ext uri="{FF2B5EF4-FFF2-40B4-BE49-F238E27FC236}">
                <a16:creationId xmlns:a16="http://schemas.microsoft.com/office/drawing/2014/main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23">
            <a:extLst>
              <a:ext uri="{FF2B5EF4-FFF2-40B4-BE49-F238E27FC236}">
                <a16:creationId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1935991" y="1256028"/>
            <a:ext cx="8135009" cy="5416516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D18FD83-F874-40B2-8D39-A0F160893307}"/>
              </a:ext>
            </a:extLst>
          </p:cNvPr>
          <p:cNvSpPr txBox="1"/>
          <p:nvPr/>
        </p:nvSpPr>
        <p:spPr>
          <a:xfrm>
            <a:off x="3315984" y="3099118"/>
            <a:ext cx="8502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190500">
                  <a:solidFill>
                    <a:prstClr val="white"/>
                  </a:solidFill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CÙNG HỌC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896CEA-B278-428F-83A6-7381B742F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6903" y="2976075"/>
            <a:ext cx="6816699" cy="232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32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205</Words>
  <Application>Microsoft Office PowerPoint</Application>
  <PresentationFormat>Widescreen</PresentationFormat>
  <Paragraphs>44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Cambria</vt:lpstr>
      <vt:lpstr>Cambria Math</vt:lpstr>
      <vt:lpstr>等线</vt:lpstr>
      <vt:lpstr>SVN-Poky's</vt:lpstr>
      <vt:lpstr>Times New Roman</vt:lpstr>
      <vt:lpstr>UTM Avo</vt:lpstr>
      <vt:lpstr>4_Office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54</cp:revision>
  <dcterms:created xsi:type="dcterms:W3CDTF">2022-11-25T07:31:46Z</dcterms:created>
  <dcterms:modified xsi:type="dcterms:W3CDTF">2024-05-15T06:33:24Z</dcterms:modified>
</cp:coreProperties>
</file>