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jpeg"/><Relationship Id="rId8" Type="http://schemas.openxmlformats.org/officeDocument/2006/relationships/image" Target="../media/image8.png"/><Relationship Id="rId7" Type="http://schemas.openxmlformats.org/officeDocument/2006/relationships/image" Target="../media/image7.jpeg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2" Type="http://schemas.openxmlformats.org/officeDocument/2006/relationships/slideLayout" Target="../slideLayouts/slideLayout2.xml"/><Relationship Id="rId11" Type="http://schemas.openxmlformats.org/officeDocument/2006/relationships/image" Target="../media/image11.jpeg"/><Relationship Id="rId10" Type="http://schemas.openxmlformats.org/officeDocument/2006/relationships/image" Target="../media/image10.jpe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ounded Rectangle 36"/>
          <p:cNvSpPr/>
          <p:nvPr/>
        </p:nvSpPr>
        <p:spPr>
          <a:xfrm>
            <a:off x="609836" y="1978473"/>
            <a:ext cx="2346957" cy="60208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en-US" sz="2695" b="1" smtClean="0">
                <a:solidFill>
                  <a:srgbClr val="0000CC"/>
                </a:solidFill>
              </a:rPr>
              <a:t>Điền r hay d:</a:t>
            </a:r>
            <a:endParaRPr lang="en-US" sz="2695" b="1" smtClean="0">
              <a:solidFill>
                <a:srgbClr val="0000CC"/>
              </a:solidFill>
            </a:endParaRPr>
          </a:p>
          <a:p>
            <a:pPr algn="ctr">
              <a:spcBef>
                <a:spcPts val="600"/>
              </a:spcBef>
            </a:pPr>
            <a:r>
              <a:rPr lang="en-US" sz="2695" smtClean="0">
                <a:solidFill>
                  <a:srgbClr val="0000CC"/>
                </a:solidFill>
              </a:rPr>
              <a:t>….</a:t>
            </a:r>
            <a:r>
              <a:rPr lang="en-US" sz="2695" b="1" smtClean="0">
                <a:solidFill>
                  <a:srgbClr val="0000CC"/>
                </a:solidFill>
              </a:rPr>
              <a:t>úc </a:t>
            </a:r>
            <a:r>
              <a:rPr lang="en-US" sz="2695" smtClean="0">
                <a:solidFill>
                  <a:srgbClr val="0000CC"/>
                </a:solidFill>
              </a:rPr>
              <a:t>….</a:t>
            </a:r>
            <a:r>
              <a:rPr lang="en-US" sz="2695" b="1" smtClean="0">
                <a:solidFill>
                  <a:srgbClr val="0000CC"/>
                </a:solidFill>
              </a:rPr>
              <a:t>ích</a:t>
            </a:r>
            <a:endParaRPr lang="en-US" sz="2695" b="1">
              <a:solidFill>
                <a:srgbClr val="0000CC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883848" y="2199046"/>
            <a:ext cx="1548079" cy="60208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95" b="1" smtClean="0">
                <a:solidFill>
                  <a:srgbClr val="FF0000"/>
                </a:solidFill>
              </a:rPr>
              <a:t>r        r</a:t>
            </a:r>
            <a:endParaRPr lang="en-US" sz="2695" b="1">
              <a:solidFill>
                <a:srgbClr val="FF0000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416524" y="5474881"/>
            <a:ext cx="2614548" cy="69903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FFFF"/>
                </a:solidFill>
              </a:rPr>
              <a:t>QUAY ĐỂ TÌM PHƯƠNG TIỆN</a:t>
            </a:r>
            <a:endParaRPr lang="en-US" b="1" dirty="0">
              <a:solidFill>
                <a:srgbClr val="FFFFFF"/>
              </a:solidFill>
            </a:endParaRPr>
          </a:p>
        </p:txBody>
      </p:sp>
      <p:grpSp>
        <p:nvGrpSpPr>
          <p:cNvPr id="58" name="Group 57"/>
          <p:cNvGrpSpPr/>
          <p:nvPr/>
        </p:nvGrpSpPr>
        <p:grpSpPr>
          <a:xfrm>
            <a:off x="8105658" y="1994242"/>
            <a:ext cx="3238712" cy="3184064"/>
            <a:chOff x="11279143" y="2244626"/>
            <a:chExt cx="4250726" cy="4250725"/>
          </a:xfrm>
        </p:grpSpPr>
        <p:pic>
          <p:nvPicPr>
            <p:cNvPr id="59" name="Picture 58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8976608">
              <a:off x="12107054" y="5106342"/>
              <a:ext cx="1069322" cy="860386"/>
            </a:xfrm>
            <a:prstGeom prst="rect">
              <a:avLst/>
            </a:prstGeom>
          </p:spPr>
        </p:pic>
        <p:pic>
          <p:nvPicPr>
            <p:cNvPr id="60" name="Picture 5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4401292">
              <a:off x="13585775" y="5176012"/>
              <a:ext cx="1131290" cy="735646"/>
            </a:xfrm>
            <a:prstGeom prst="rect">
              <a:avLst/>
            </a:prstGeom>
          </p:spPr>
        </p:pic>
        <p:pic>
          <p:nvPicPr>
            <p:cNvPr id="62" name="Picture 6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8096633">
              <a:off x="13515939" y="2832699"/>
              <a:ext cx="1270960" cy="754950"/>
            </a:xfrm>
            <a:prstGeom prst="rect">
              <a:avLst/>
            </a:prstGeom>
          </p:spPr>
        </p:pic>
        <p:pic>
          <p:nvPicPr>
            <p:cNvPr id="63" name="Picture 6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3136634">
              <a:off x="12118500" y="2672598"/>
              <a:ext cx="1287374" cy="802342"/>
            </a:xfrm>
            <a:prstGeom prst="rect">
              <a:avLst/>
            </a:prstGeom>
          </p:spPr>
        </p:pic>
        <p:pic>
          <p:nvPicPr>
            <p:cNvPr id="75" name="Picture 7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79143" y="3828366"/>
              <a:ext cx="1483044" cy="953594"/>
            </a:xfrm>
            <a:prstGeom prst="rect">
              <a:avLst/>
            </a:prstGeom>
          </p:spPr>
        </p:pic>
        <p:pic>
          <p:nvPicPr>
            <p:cNvPr id="76" name="Picture 75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14173200" y="4046173"/>
              <a:ext cx="1295262" cy="647631"/>
            </a:xfrm>
            <a:prstGeom prst="rect">
              <a:avLst/>
            </a:prstGeom>
          </p:spPr>
        </p:pic>
        <p:sp>
          <p:nvSpPr>
            <p:cNvPr id="77" name="Oval 76"/>
            <p:cNvSpPr/>
            <p:nvPr/>
          </p:nvSpPr>
          <p:spPr>
            <a:xfrm>
              <a:off x="11279144" y="2244626"/>
              <a:ext cx="4250725" cy="4250725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srgbClr val="FFFFFF"/>
                </a:solidFill>
              </a:endParaRPr>
            </a:p>
          </p:txBody>
        </p:sp>
        <p:cxnSp>
          <p:nvCxnSpPr>
            <p:cNvPr id="78" name="Straight Connector 77"/>
            <p:cNvCxnSpPr/>
            <p:nvPr/>
          </p:nvCxnSpPr>
          <p:spPr>
            <a:xfrm>
              <a:off x="11578282" y="3300224"/>
              <a:ext cx="3657600" cy="2089289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flipH="1">
              <a:off x="11565925" y="3291223"/>
              <a:ext cx="3655920" cy="2110647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13394725" y="2275792"/>
              <a:ext cx="19565" cy="4188394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Group 80"/>
          <p:cNvGrpSpPr/>
          <p:nvPr/>
        </p:nvGrpSpPr>
        <p:grpSpPr>
          <a:xfrm>
            <a:off x="8267542" y="3537715"/>
            <a:ext cx="2898759" cy="2636197"/>
            <a:chOff x="11024286" y="5326290"/>
            <a:chExt cx="3804547" cy="3519323"/>
          </a:xfrm>
        </p:grpSpPr>
        <p:cxnSp>
          <p:nvCxnSpPr>
            <p:cNvPr id="82" name="Straight Connector 81"/>
            <p:cNvCxnSpPr/>
            <p:nvPr/>
          </p:nvCxnSpPr>
          <p:spPr>
            <a:xfrm>
              <a:off x="12954000" y="5326290"/>
              <a:ext cx="0" cy="2446074"/>
            </a:xfrm>
            <a:prstGeom prst="line">
              <a:avLst/>
            </a:prstGeom>
            <a:ln w="127000">
              <a:solidFill>
                <a:srgbClr val="FF0000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flipH="1">
              <a:off x="11024286" y="7776878"/>
              <a:ext cx="3804547" cy="0"/>
            </a:xfrm>
            <a:prstGeom prst="line">
              <a:avLst/>
            </a:prstGeom>
            <a:ln w="1270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flipV="1">
              <a:off x="11088130" y="7772365"/>
              <a:ext cx="0" cy="1073248"/>
            </a:xfrm>
            <a:prstGeom prst="line">
              <a:avLst/>
            </a:prstGeom>
            <a:ln w="1270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flipV="1">
              <a:off x="14768386" y="7772365"/>
              <a:ext cx="0" cy="1073248"/>
            </a:xfrm>
            <a:prstGeom prst="line">
              <a:avLst/>
            </a:prstGeom>
            <a:ln w="1270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flipH="1" flipV="1">
              <a:off x="11353800" y="5326290"/>
              <a:ext cx="1589904" cy="7713"/>
            </a:xfrm>
            <a:prstGeom prst="line">
              <a:avLst/>
            </a:prstGeom>
            <a:ln w="127000">
              <a:solidFill>
                <a:srgbClr val="FF0000"/>
              </a:solidFill>
              <a:headEnd type="none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7" name="Picture 8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713" y="1396010"/>
            <a:ext cx="2611395" cy="1444125"/>
          </a:xfrm>
          <a:prstGeom prst="rect">
            <a:avLst/>
          </a:prstGeom>
        </p:spPr>
      </p:pic>
      <p:sp>
        <p:nvSpPr>
          <p:cNvPr id="93" name="Rounded Rectangle 92"/>
          <p:cNvSpPr/>
          <p:nvPr/>
        </p:nvSpPr>
        <p:spPr>
          <a:xfrm>
            <a:off x="4491184" y="1978473"/>
            <a:ext cx="2575272" cy="60208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en-US" sz="2695" b="1" dirty="0" err="1" smtClean="0">
                <a:solidFill>
                  <a:srgbClr val="0000CC"/>
                </a:solidFill>
              </a:rPr>
              <a:t>Điền</a:t>
            </a:r>
            <a:r>
              <a:rPr lang="en-US" sz="2695" b="1" dirty="0" smtClean="0">
                <a:solidFill>
                  <a:srgbClr val="0000CC"/>
                </a:solidFill>
              </a:rPr>
              <a:t> </a:t>
            </a:r>
            <a:r>
              <a:rPr lang="en-US" sz="2695" b="1" dirty="0" err="1" smtClean="0">
                <a:solidFill>
                  <a:srgbClr val="0000CC"/>
                </a:solidFill>
              </a:rPr>
              <a:t>gi</a:t>
            </a:r>
            <a:r>
              <a:rPr lang="en-US" sz="2695" b="1" dirty="0" smtClean="0">
                <a:solidFill>
                  <a:srgbClr val="0000CC"/>
                </a:solidFill>
              </a:rPr>
              <a:t> hay d:</a:t>
            </a:r>
            <a:endParaRPr lang="en-US" sz="2695" b="1" dirty="0" smtClean="0">
              <a:solidFill>
                <a:srgbClr val="0000CC"/>
              </a:solidFill>
            </a:endParaRPr>
          </a:p>
          <a:p>
            <a:pPr algn="ctr">
              <a:spcBef>
                <a:spcPts val="600"/>
              </a:spcBef>
            </a:pPr>
            <a:r>
              <a:rPr lang="en-US" sz="2695" b="1" dirty="0" smtClean="0">
                <a:solidFill>
                  <a:srgbClr val="0000CC"/>
                </a:solidFill>
              </a:rPr>
              <a:t>a </a:t>
            </a:r>
            <a:r>
              <a:rPr lang="en-US" sz="2695" b="1" dirty="0" err="1" smtClean="0">
                <a:solidFill>
                  <a:srgbClr val="0000CC"/>
                </a:solidFill>
              </a:rPr>
              <a:t>đình</a:t>
            </a:r>
            <a:endParaRPr lang="en-US" sz="2695" b="1" dirty="0">
              <a:solidFill>
                <a:srgbClr val="0000CC"/>
              </a:solidFill>
            </a:endParaRPr>
          </a:p>
        </p:txBody>
      </p:sp>
      <p:sp>
        <p:nvSpPr>
          <p:cNvPr id="94" name="Rounded Rectangle 93"/>
          <p:cNvSpPr/>
          <p:nvPr/>
        </p:nvSpPr>
        <p:spPr>
          <a:xfrm>
            <a:off x="4828597" y="2217110"/>
            <a:ext cx="525500" cy="60208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95" b="1" dirty="0" err="1" smtClean="0">
                <a:solidFill>
                  <a:srgbClr val="FF0000"/>
                </a:solidFill>
              </a:rPr>
              <a:t>gi</a:t>
            </a:r>
            <a:endParaRPr lang="en-US" sz="2695" b="1" dirty="0">
              <a:solidFill>
                <a:srgbClr val="FF0000"/>
              </a:solidFill>
            </a:endParaRPr>
          </a:p>
        </p:txBody>
      </p:sp>
      <p:sp>
        <p:nvSpPr>
          <p:cNvPr id="95" name="Rounded Rectangle 94"/>
          <p:cNvSpPr/>
          <p:nvPr/>
        </p:nvSpPr>
        <p:spPr>
          <a:xfrm>
            <a:off x="452064" y="3633754"/>
            <a:ext cx="3189673" cy="60208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en-US" sz="2695" b="1" dirty="0" err="1" smtClean="0">
                <a:solidFill>
                  <a:srgbClr val="0000CC"/>
                </a:solidFill>
              </a:rPr>
              <a:t>Điền</a:t>
            </a:r>
            <a:r>
              <a:rPr lang="en-US" sz="2695" b="1" dirty="0" smtClean="0">
                <a:solidFill>
                  <a:srgbClr val="0000CC"/>
                </a:solidFill>
              </a:rPr>
              <a:t> d hay </a:t>
            </a:r>
            <a:r>
              <a:rPr lang="en-US" sz="2695" b="1" dirty="0" err="1" smtClean="0">
                <a:solidFill>
                  <a:srgbClr val="0000CC"/>
                </a:solidFill>
              </a:rPr>
              <a:t>gi</a:t>
            </a:r>
            <a:r>
              <a:rPr lang="en-US" sz="2695" b="1" dirty="0" smtClean="0">
                <a:solidFill>
                  <a:srgbClr val="0000CC"/>
                </a:solidFill>
              </a:rPr>
              <a:t>:</a:t>
            </a:r>
            <a:endParaRPr lang="en-US" sz="2695" b="1" dirty="0" smtClean="0">
              <a:solidFill>
                <a:srgbClr val="0000CC"/>
              </a:solidFill>
            </a:endParaRPr>
          </a:p>
          <a:p>
            <a:pPr algn="ctr">
              <a:spcBef>
                <a:spcPts val="600"/>
              </a:spcBef>
            </a:pPr>
            <a:r>
              <a:rPr lang="en-US" sz="2695" b="1" dirty="0" err="1" smtClean="0">
                <a:solidFill>
                  <a:srgbClr val="0000CC"/>
                </a:solidFill>
              </a:rPr>
              <a:t>Cây</a:t>
            </a:r>
            <a:r>
              <a:rPr lang="en-US" sz="2695" dirty="0">
                <a:solidFill>
                  <a:srgbClr val="0000CC"/>
                </a:solidFill>
              </a:rPr>
              <a:t> </a:t>
            </a:r>
            <a:r>
              <a:rPr lang="en-US" sz="2695" dirty="0" smtClean="0">
                <a:solidFill>
                  <a:srgbClr val="0000CC"/>
                </a:solidFill>
              </a:rPr>
              <a:t>   </a:t>
            </a:r>
            <a:r>
              <a:rPr lang="en-US" sz="2695" b="1" dirty="0" err="1" smtClean="0">
                <a:solidFill>
                  <a:srgbClr val="0000CC"/>
                </a:solidFill>
              </a:rPr>
              <a:t>ừa</a:t>
            </a:r>
            <a:endParaRPr lang="en-US" sz="2695" b="1" dirty="0">
              <a:solidFill>
                <a:srgbClr val="0000CC"/>
              </a:solidFill>
            </a:endParaRPr>
          </a:p>
        </p:txBody>
      </p:sp>
      <p:sp>
        <p:nvSpPr>
          <p:cNvPr id="96" name="Rounded Rectangle 95"/>
          <p:cNvSpPr/>
          <p:nvPr/>
        </p:nvSpPr>
        <p:spPr>
          <a:xfrm>
            <a:off x="1761507" y="3874213"/>
            <a:ext cx="966972" cy="60208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95" b="1" dirty="0">
                <a:solidFill>
                  <a:srgbClr val="FF0000"/>
                </a:solidFill>
              </a:rPr>
              <a:t>d</a:t>
            </a:r>
            <a:endParaRPr lang="en-US" sz="2695" b="1" dirty="0">
              <a:solidFill>
                <a:srgbClr val="FF0000"/>
              </a:solidFill>
            </a:endParaRPr>
          </a:p>
        </p:txBody>
      </p:sp>
      <p:sp>
        <p:nvSpPr>
          <p:cNvPr id="97" name="Rounded Rectangle 96"/>
          <p:cNvSpPr/>
          <p:nvPr/>
        </p:nvSpPr>
        <p:spPr>
          <a:xfrm>
            <a:off x="217018" y="5231956"/>
            <a:ext cx="2689429" cy="60208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en-US" sz="2695" b="1" dirty="0" err="1" smtClean="0">
                <a:solidFill>
                  <a:srgbClr val="0000CC"/>
                </a:solidFill>
              </a:rPr>
              <a:t>Điền</a:t>
            </a:r>
            <a:r>
              <a:rPr lang="en-US" sz="2695" b="1" dirty="0" smtClean="0">
                <a:solidFill>
                  <a:srgbClr val="0000CC"/>
                </a:solidFill>
              </a:rPr>
              <a:t> </a:t>
            </a:r>
            <a:r>
              <a:rPr lang="en-US" sz="2695" b="1" dirty="0">
                <a:solidFill>
                  <a:srgbClr val="0000CC"/>
                </a:solidFill>
              </a:rPr>
              <a:t>d</a:t>
            </a:r>
            <a:r>
              <a:rPr lang="en-US" sz="2695" b="1" dirty="0" smtClean="0">
                <a:solidFill>
                  <a:srgbClr val="0000CC"/>
                </a:solidFill>
              </a:rPr>
              <a:t> hay </a:t>
            </a:r>
            <a:r>
              <a:rPr lang="en-US" sz="2695" b="1" dirty="0" err="1" smtClean="0">
                <a:solidFill>
                  <a:srgbClr val="0000CC"/>
                </a:solidFill>
              </a:rPr>
              <a:t>gi</a:t>
            </a:r>
            <a:r>
              <a:rPr lang="en-US" sz="2695" b="1" dirty="0" smtClean="0">
                <a:solidFill>
                  <a:srgbClr val="0000CC"/>
                </a:solidFill>
              </a:rPr>
              <a:t>:</a:t>
            </a:r>
            <a:endParaRPr lang="en-US" sz="2695" b="1" dirty="0" smtClean="0">
              <a:solidFill>
                <a:srgbClr val="0000CC"/>
              </a:solidFill>
            </a:endParaRPr>
          </a:p>
          <a:p>
            <a:pPr algn="ctr">
              <a:spcBef>
                <a:spcPts val="600"/>
              </a:spcBef>
            </a:pPr>
            <a:r>
              <a:rPr lang="en-US" sz="2695" b="1" dirty="0" err="1" smtClean="0">
                <a:solidFill>
                  <a:srgbClr val="0000CC"/>
                </a:solidFill>
              </a:rPr>
              <a:t>tranh</a:t>
            </a:r>
            <a:r>
              <a:rPr lang="en-US" sz="2695" dirty="0" smtClean="0">
                <a:solidFill>
                  <a:srgbClr val="0000CC"/>
                </a:solidFill>
              </a:rPr>
              <a:t> .…</a:t>
            </a:r>
            <a:r>
              <a:rPr lang="en-US" sz="2695" b="1" dirty="0" err="1" smtClean="0">
                <a:solidFill>
                  <a:srgbClr val="0000CC"/>
                </a:solidFill>
              </a:rPr>
              <a:t>ành</a:t>
            </a:r>
            <a:endParaRPr lang="en-US" sz="2695" b="1" dirty="0">
              <a:solidFill>
                <a:srgbClr val="0000CC"/>
              </a:solidFill>
            </a:endParaRPr>
          </a:p>
        </p:txBody>
      </p:sp>
      <p:sp>
        <p:nvSpPr>
          <p:cNvPr id="98" name="Rounded Rectangle 97"/>
          <p:cNvSpPr/>
          <p:nvPr/>
        </p:nvSpPr>
        <p:spPr>
          <a:xfrm>
            <a:off x="1358591" y="5474881"/>
            <a:ext cx="870193" cy="60208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95" b="1" dirty="0" err="1" smtClean="0">
                <a:solidFill>
                  <a:srgbClr val="FF0000"/>
                </a:solidFill>
              </a:rPr>
              <a:t>gi</a:t>
            </a:r>
            <a:endParaRPr lang="en-US" sz="2695" b="1" dirty="0">
              <a:solidFill>
                <a:srgbClr val="FF0000"/>
              </a:solidFill>
            </a:endParaRPr>
          </a:p>
        </p:txBody>
      </p:sp>
      <p:sp>
        <p:nvSpPr>
          <p:cNvPr id="99" name="Rounded Rectangle 98"/>
          <p:cNvSpPr/>
          <p:nvPr/>
        </p:nvSpPr>
        <p:spPr>
          <a:xfrm>
            <a:off x="4434106" y="3633754"/>
            <a:ext cx="2703456" cy="60208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en-US" sz="2695" b="1" dirty="0" err="1" smtClean="0">
                <a:solidFill>
                  <a:srgbClr val="0000CC"/>
                </a:solidFill>
              </a:rPr>
              <a:t>Điền</a:t>
            </a:r>
            <a:r>
              <a:rPr lang="en-US" sz="2695" b="1" dirty="0" smtClean="0">
                <a:solidFill>
                  <a:srgbClr val="0000CC"/>
                </a:solidFill>
              </a:rPr>
              <a:t> </a:t>
            </a:r>
            <a:r>
              <a:rPr lang="en-US" sz="2695" b="1" dirty="0" err="1" smtClean="0">
                <a:solidFill>
                  <a:srgbClr val="0000CC"/>
                </a:solidFill>
              </a:rPr>
              <a:t>gi</a:t>
            </a:r>
            <a:r>
              <a:rPr lang="en-US" sz="2695" b="1" dirty="0" smtClean="0">
                <a:solidFill>
                  <a:srgbClr val="0000CC"/>
                </a:solidFill>
              </a:rPr>
              <a:t> hay d:</a:t>
            </a:r>
            <a:endParaRPr lang="en-US" sz="2695" b="1" dirty="0" smtClean="0">
              <a:solidFill>
                <a:srgbClr val="0000CC"/>
              </a:solidFill>
            </a:endParaRPr>
          </a:p>
          <a:p>
            <a:pPr algn="ctr">
              <a:spcBef>
                <a:spcPts val="600"/>
              </a:spcBef>
            </a:pPr>
            <a:r>
              <a:rPr lang="en-US" sz="2695" dirty="0" smtClean="0">
                <a:solidFill>
                  <a:srgbClr val="0000CC"/>
                </a:solidFill>
              </a:rPr>
              <a:t>….</a:t>
            </a:r>
            <a:r>
              <a:rPr lang="en-US" sz="2695" b="1" dirty="0" err="1" smtClean="0">
                <a:solidFill>
                  <a:srgbClr val="0000CC"/>
                </a:solidFill>
              </a:rPr>
              <a:t>ặt</a:t>
            </a:r>
            <a:r>
              <a:rPr lang="en-US" sz="2695" b="1" dirty="0" smtClean="0">
                <a:solidFill>
                  <a:srgbClr val="0000CC"/>
                </a:solidFill>
              </a:rPr>
              <a:t> </a:t>
            </a:r>
            <a:r>
              <a:rPr lang="en-US" sz="2695" b="1" dirty="0" err="1" smtClean="0">
                <a:solidFill>
                  <a:srgbClr val="0000CC"/>
                </a:solidFill>
              </a:rPr>
              <a:t>giũ</a:t>
            </a:r>
            <a:endParaRPr lang="en-US" sz="2695" b="1" dirty="0">
              <a:solidFill>
                <a:srgbClr val="0000CC"/>
              </a:solidFill>
            </a:endParaRPr>
          </a:p>
        </p:txBody>
      </p:sp>
      <p:sp>
        <p:nvSpPr>
          <p:cNvPr id="100" name="Rounded Rectangle 99"/>
          <p:cNvSpPr/>
          <p:nvPr/>
        </p:nvSpPr>
        <p:spPr>
          <a:xfrm>
            <a:off x="5125782" y="3863919"/>
            <a:ext cx="570787" cy="60208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95" b="1" dirty="0" err="1" smtClean="0">
                <a:solidFill>
                  <a:srgbClr val="FF0000"/>
                </a:solidFill>
              </a:rPr>
              <a:t>gi</a:t>
            </a:r>
            <a:endParaRPr lang="en-US" sz="2695" b="1" dirty="0">
              <a:solidFill>
                <a:srgbClr val="FF0000"/>
              </a:solidFill>
            </a:endParaRPr>
          </a:p>
        </p:txBody>
      </p:sp>
      <p:sp>
        <p:nvSpPr>
          <p:cNvPr id="101" name="Rounded Rectangle 100"/>
          <p:cNvSpPr/>
          <p:nvPr/>
        </p:nvSpPr>
        <p:spPr>
          <a:xfrm>
            <a:off x="3458527" y="5198438"/>
            <a:ext cx="4450479" cy="60208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en-US" sz="2695" b="1" dirty="0" err="1" smtClean="0">
                <a:solidFill>
                  <a:srgbClr val="0000CC"/>
                </a:solidFill>
              </a:rPr>
              <a:t>Điền</a:t>
            </a:r>
            <a:r>
              <a:rPr lang="en-US" sz="2695" b="1" dirty="0" smtClean="0">
                <a:solidFill>
                  <a:srgbClr val="0000CC"/>
                </a:solidFill>
              </a:rPr>
              <a:t> r hay d:</a:t>
            </a:r>
            <a:endParaRPr lang="en-US" sz="2695" b="1" dirty="0" smtClean="0">
              <a:solidFill>
                <a:srgbClr val="0000CC"/>
              </a:solidFill>
            </a:endParaRPr>
          </a:p>
          <a:p>
            <a:pPr algn="ctr">
              <a:spcBef>
                <a:spcPts val="600"/>
              </a:spcBef>
            </a:pPr>
            <a:r>
              <a:rPr lang="en-US" sz="2695" b="1" dirty="0" err="1" smtClean="0">
                <a:solidFill>
                  <a:srgbClr val="0000CC"/>
                </a:solidFill>
              </a:rPr>
              <a:t>cánh</a:t>
            </a:r>
            <a:r>
              <a:rPr lang="en-US" sz="2695" b="1" dirty="0" smtClean="0">
                <a:solidFill>
                  <a:srgbClr val="0000CC"/>
                </a:solidFill>
              </a:rPr>
              <a:t>     </a:t>
            </a:r>
            <a:r>
              <a:rPr lang="en-US" sz="2695" b="1" dirty="0" err="1" smtClean="0">
                <a:solidFill>
                  <a:srgbClr val="0000CC"/>
                </a:solidFill>
              </a:rPr>
              <a:t>iều</a:t>
            </a:r>
            <a:r>
              <a:rPr lang="en-US" sz="2695" b="1" dirty="0" smtClean="0">
                <a:solidFill>
                  <a:srgbClr val="0000CC"/>
                </a:solidFill>
              </a:rPr>
              <a:t>  </a:t>
            </a:r>
            <a:endParaRPr lang="en-US" sz="2695" b="1" dirty="0">
              <a:solidFill>
                <a:srgbClr val="0000CC"/>
              </a:solidFill>
            </a:endParaRPr>
          </a:p>
        </p:txBody>
      </p:sp>
      <p:sp>
        <p:nvSpPr>
          <p:cNvPr id="102" name="Rounded Rectangle 101"/>
          <p:cNvSpPr/>
          <p:nvPr/>
        </p:nvSpPr>
        <p:spPr>
          <a:xfrm>
            <a:off x="5682819" y="5454241"/>
            <a:ext cx="637875" cy="60208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95" b="1" dirty="0" smtClean="0">
                <a:solidFill>
                  <a:srgbClr val="FF0000"/>
                </a:solidFill>
              </a:rPr>
              <a:t>d </a:t>
            </a:r>
            <a:endParaRPr lang="en-US" sz="2695" b="1" dirty="0">
              <a:solidFill>
                <a:srgbClr val="FF0000"/>
              </a:solidFill>
            </a:endParaRPr>
          </a:p>
        </p:txBody>
      </p:sp>
      <p:pic>
        <p:nvPicPr>
          <p:cNvPr id="92" name="Picture 9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16992">
            <a:off x="4078317" y="5016446"/>
            <a:ext cx="3026453" cy="1472404"/>
          </a:xfrm>
          <a:prstGeom prst="rect">
            <a:avLst/>
          </a:prstGeom>
        </p:spPr>
      </p:pic>
      <p:pic>
        <p:nvPicPr>
          <p:cNvPr id="89" name="Picture 8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219" y="3097944"/>
            <a:ext cx="2396001" cy="1399210"/>
          </a:xfrm>
          <a:prstGeom prst="rect">
            <a:avLst/>
          </a:prstGeom>
        </p:spPr>
      </p:pic>
      <p:pic>
        <p:nvPicPr>
          <p:cNvPr id="90" name="Picture 8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7917" y="1265888"/>
            <a:ext cx="2691921" cy="1649404"/>
          </a:xfrm>
          <a:prstGeom prst="rect">
            <a:avLst/>
          </a:prstGeom>
        </p:spPr>
      </p:pic>
      <p:pic>
        <p:nvPicPr>
          <p:cNvPr id="91" name="Picture 9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254" y="3107117"/>
            <a:ext cx="2880863" cy="1463456"/>
          </a:xfrm>
          <a:prstGeom prst="rect">
            <a:avLst/>
          </a:prstGeom>
        </p:spPr>
      </p:pic>
      <p:pic>
        <p:nvPicPr>
          <p:cNvPr id="88" name="Picture 87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254" y="5004831"/>
            <a:ext cx="2531695" cy="1163944"/>
          </a:xfrm>
          <a:prstGeom prst="rect">
            <a:avLst/>
          </a:prstGeom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4900000">
                                      <p:cBhvr>
                                        <p:cTn id="16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6400000">
                                      <p:cBhvr>
                                        <p:cTn id="20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900000">
                                      <p:cBhvr>
                                        <p:cTn id="24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40200000">
                                      <p:cBhvr>
                                        <p:cTn id="28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49200000">
                                      <p:cBhvr>
                                        <p:cTn id="32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9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</p:childTnLst>
        </p:cTn>
      </p:par>
    </p:tnLst>
    <p:bldLst>
      <p:bldP spid="38" grpId="0" bldLvl="0" animBg="1"/>
      <p:bldP spid="94" grpId="0" bldLvl="0" animBg="1"/>
      <p:bldP spid="96" grpId="0" bldLvl="0" animBg="1"/>
      <p:bldP spid="98" grpId="0" bldLvl="0" animBg="1"/>
      <p:bldP spid="100" grpId="0" bldLvl="0" animBg="1"/>
      <p:bldP spid="102" grpId="0" bldLvl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182</Words>
  <Application>WPS Presentation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Times New Roman</vt:lpstr>
      <vt:lpstr>Office Theme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/>
  <cp:lastModifiedBy>DELL</cp:lastModifiedBy>
  <cp:revision>1</cp:revision>
  <dcterms:created xsi:type="dcterms:W3CDTF">2024-05-14T14:32:43Z</dcterms:created>
  <dcterms:modified xsi:type="dcterms:W3CDTF">2024-05-14T14:32:43Z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93394504B1E9436796173C2A5F04AE4F_11</vt:lpwstr>
  </property>
  <property fmtid="{D5CDD505-2E9C-101B-9397-08002B2CF9AE}" pid="3" name="KSOProductBuildVer">
    <vt:lpwstr>1033-12.2.0.16909</vt:lpwstr>
  </property>
</Properties>
</file>