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89" r:id="rId6"/>
    <p:sldId id="300" r:id="rId7"/>
    <p:sldId id="309" r:id="rId8"/>
    <p:sldId id="305" r:id="rId9"/>
    <p:sldId id="308" r:id="rId10"/>
    <p:sldId id="306" r:id="rId11"/>
    <p:sldId id="303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865B-BB97-4E12-990D-8F069486E9C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956B-9821-4AB3-8E99-31E040B9B9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49AC03-B228-4453-B49F-7A316CE222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C58E1B-5923-4CAF-B9CC-D14A574623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E746A1-6C2B-4A0A-9B52-5B2A1AF676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1" name="文本框 10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 userDrawn="1"/>
        </p:nvSpPr>
        <p:spPr>
          <a:xfrm>
            <a:off x="1157713" y="750672"/>
            <a:ext cx="2306457" cy="34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cs"/>
              </a:rPr>
              <a:t>YOUR TITLE HERE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cs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715806" y="707727"/>
            <a:ext cx="445664" cy="0"/>
          </a:xfrm>
          <a:prstGeom prst="line">
            <a:avLst/>
          </a:prstGeom>
          <a:ln w="38100">
            <a:solidFill>
              <a:srgbClr val="13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>
            <a:off x="1155889" y="475213"/>
            <a:ext cx="1954381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t>此处输入标题文字</a:t>
            </a:r>
            <a:endParaRPr kumimoji="0" lang="zh-CN" altLang="en-US" sz="1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庞门正道标题体" panose="02010600030101010101" pitchFamily="2" charset="-122"/>
              <a:ea typeface="庞门正道标题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1155" y="198408"/>
            <a:ext cx="11861320" cy="653019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5F331-9176-4351-AB5A-294A36DD039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31D6C6-2F0F-4E02-9CE3-96F9D11188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9" b="227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789382" y="101600"/>
            <a:ext cx="6502400" cy="6271491"/>
          </a:xfrm>
          <a:prstGeom prst="ellipse">
            <a:avLst/>
          </a:prstGeom>
          <a:solidFill>
            <a:srgbClr val="EEEADF"/>
          </a:solidFill>
          <a:ln w="38100">
            <a:solidFill>
              <a:srgbClr val="FED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HW SC"/>
              <a:ea typeface="PangMenZhengDao" panose="02010600030101010101" pitchFamily="2" charset="-122"/>
              <a:cs typeface="+mn-cs"/>
              <a:sym typeface="Source Han Sans HW SC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379964"/>
            <a:ext cx="4202545" cy="4023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178" y="856209"/>
            <a:ext cx="11195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9600" b="0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legreya Medium" pitchFamily="2" charset="0"/>
                <a:ea typeface="+mn-ea"/>
                <a:cs typeface="+mn-cs"/>
              </a:rPr>
              <a:t>Khởi</a:t>
            </a:r>
            <a:r>
              <a:rPr kumimoji="0" lang="en-GB" sz="9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legreya Medium" pitchFamily="2" charset="0"/>
                <a:ea typeface="+mn-ea"/>
                <a:cs typeface="+mn-cs"/>
              </a:rPr>
              <a:t> </a:t>
            </a:r>
            <a:r>
              <a:rPr kumimoji="0" lang="en-GB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legreya Medium" pitchFamily="2" charset="0"/>
                <a:ea typeface="+mn-ea"/>
                <a:cs typeface="+mn-cs"/>
              </a:rPr>
              <a:t>động</a:t>
            </a:r>
            <a:endParaRPr kumimoji="0" lang="en-GB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legrey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6" y="784116"/>
            <a:ext cx="9784928" cy="5432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0" r="7950" b="52741"/>
          <a:stretch>
            <a:fillRect/>
          </a:stretch>
        </p:blipFill>
        <p:spPr>
          <a:xfrm>
            <a:off x="7427590" y="1316307"/>
            <a:ext cx="4500250" cy="57042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08" y="4068017"/>
            <a:ext cx="835224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76" y="3856685"/>
            <a:ext cx="1005927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436" y="1855165"/>
            <a:ext cx="1005927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3639" y="226620"/>
            <a:ext cx="2384747" cy="30204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1.45833E-6 1.11111E-6 C 0.00117 0.00741 0.00247 0.01458 0.00365 0.02222 C 0.00417 0.025 0.00443 0.02801 0.00495 0.03102 C 0.00534 0.03333 0.00586 0.03542 0.00625 0.03773 C 0.00664 0.04051 0.00677 0.04375 0.00742 0.04653 C 0.01107 0.06181 0.00911 0.04491 0.0112 0.05995 C 0.01172 0.06366 0.01198 0.06736 0.0125 0.07106 C 0.01315 0.07708 0.01497 0.08889 0.01497 0.08889 C 0.01523 0.09352 0.0168 0.12245 0.01745 0.1287 C 0.0181 0.13403 0.0194 0.13912 0.01992 0.14444 C 0.02109 0.15463 0.02096 0.16528 0.0224 0.17546 C 0.02292 0.17847 0.02305 0.18148 0.0237 0.18449 C 0.02435 0.1875 0.02565 0.19005 0.02617 0.19329 C 0.02734 0.19907 0.02773 0.20509 0.02865 0.21111 C 0.02956 0.2162 0.03047 0.2213 0.03125 0.22662 C 0.03203 0.23241 0.03255 0.23866 0.03372 0.24444 L 0.03867 0.27106 C 0.03906 0.27338 0.03958 0.27546 0.03997 0.27778 C 0.04036 0.28079 0.04089 0.28356 0.04115 0.28657 C 0.04167 0.29097 0.04167 0.2956 0.04245 0.3 C 0.04297 0.30324 0.04427 0.30579 0.04492 0.3088 C 0.0474 0.32014 0.04505 0.3162 0.0474 0.32893 C 0.04805 0.33194 0.04935 0.33472 0.05 0.33773 C 0.05052 0.34051 0.05078 0.34375 0.05117 0.34676 C 0.05326 0.36343 0.05521 0.37685 0.05625 0.39329 C 0.05677 0.40208 0.0569 0.41111 0.05742 0.41991 C 0.05768 0.42292 0.05846 0.42593 0.05872 0.42893 C 0.05924 0.43403 0.05951 0.43935 0.06003 0.44444 C 0.0513 0.45463 0.05534 0.45162 0.0487 0.45556 C 0.03802 0.46968 0.04583 0.46227 0.0224 0.46227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4" y="1883320"/>
            <a:ext cx="6610465" cy="1981200"/>
          </a:xfrm>
          <a:prstGeom prst="rect">
            <a:avLst/>
          </a:prstGeom>
          <a:solidFill>
            <a:schemeClr val="bg1">
              <a:alpha val="7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199" y="2311686"/>
            <a:ext cx="6019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Hình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tam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giác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ABC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có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mấy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đỉnh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79848" y="4912360"/>
            <a:ext cx="2042160" cy="924560"/>
            <a:chOff x="1879848" y="5750560"/>
            <a:chExt cx="2042160" cy="924560"/>
          </a:xfrm>
        </p:grpSpPr>
        <p:sp>
          <p:nvSpPr>
            <p:cNvPr id="26" name="Rounded Rectangle 25"/>
            <p:cNvSpPr/>
            <p:nvPr/>
          </p:nvSpPr>
          <p:spPr>
            <a:xfrm>
              <a:off x="1879848" y="5750560"/>
              <a:ext cx="2042160" cy="9245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39557" y="5858897"/>
              <a:ext cx="11833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A. 4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13928" y="4878294"/>
            <a:ext cx="2042160" cy="924560"/>
            <a:chOff x="5313928" y="5716494"/>
            <a:chExt cx="2042160" cy="924560"/>
          </a:xfrm>
        </p:grpSpPr>
        <p:sp>
          <p:nvSpPr>
            <p:cNvPr id="27" name="Rounded Rectangle 26"/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8738" y="5858897"/>
              <a:ext cx="11432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B. 2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923376" y="4912360"/>
            <a:ext cx="2042160" cy="924560"/>
            <a:chOff x="8923376" y="5750560"/>
            <a:chExt cx="2042160" cy="924560"/>
          </a:xfrm>
        </p:grpSpPr>
        <p:sp>
          <p:nvSpPr>
            <p:cNvPr id="28" name="Rounded Rectangle 27"/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067425" y="5905615"/>
              <a:ext cx="1172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C. 3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19978" r="59483" b="66483"/>
          <a:stretch>
            <a:fillRect/>
          </a:stretch>
        </p:blipFill>
        <p:spPr bwMode="auto">
          <a:xfrm>
            <a:off x="482814" y="1989603"/>
            <a:ext cx="3535003" cy="176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08" y="4068017"/>
            <a:ext cx="835224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76" y="3856685"/>
            <a:ext cx="1005927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436" y="1855165"/>
            <a:ext cx="1005927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0201" y="1830730"/>
            <a:ext cx="2384747" cy="30204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709" y="1898650"/>
            <a:ext cx="6423068" cy="1981200"/>
          </a:xfrm>
          <a:prstGeom prst="rect">
            <a:avLst/>
          </a:prstGeom>
          <a:solidFill>
            <a:schemeClr val="bg1">
              <a:alpha val="78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182" y="2276221"/>
            <a:ext cx="5597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Hình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tứ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giác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ABCD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có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mấy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góc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752588" y="4680555"/>
            <a:ext cx="2042160" cy="924560"/>
            <a:chOff x="5313928" y="5716494"/>
            <a:chExt cx="2042160" cy="924560"/>
          </a:xfrm>
        </p:grpSpPr>
        <p:sp>
          <p:nvSpPr>
            <p:cNvPr id="34" name="Rounded Rectangle 33"/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18919" y="5824831"/>
              <a:ext cx="1031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C.2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60208" y="4680555"/>
            <a:ext cx="2042160" cy="924560"/>
            <a:chOff x="8923376" y="5750560"/>
            <a:chExt cx="2042160" cy="924560"/>
          </a:xfrm>
        </p:grpSpPr>
        <p:sp>
          <p:nvSpPr>
            <p:cNvPr id="37" name="Rounded Rectangle 36"/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241379" y="5858897"/>
              <a:ext cx="1194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B. 4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16937" y="4680555"/>
            <a:ext cx="2042160" cy="924560"/>
            <a:chOff x="1879848" y="5750560"/>
            <a:chExt cx="2042160" cy="924560"/>
          </a:xfrm>
        </p:grpSpPr>
        <p:sp>
          <p:nvSpPr>
            <p:cNvPr id="32" name="Rounded Rectangle 31"/>
            <p:cNvSpPr/>
            <p:nvPr/>
          </p:nvSpPr>
          <p:spPr>
            <a:xfrm>
              <a:off x="1879848" y="5750560"/>
              <a:ext cx="2042160" cy="9245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62585" y="5858897"/>
              <a:ext cx="11352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A. 3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2050" name="Picture 2" descr="Lý thuyết và bài tập tứ giác (có lời giả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5" y="1987983"/>
            <a:ext cx="3078527" cy="22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08" y="4068017"/>
            <a:ext cx="835224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76" y="3856685"/>
            <a:ext cx="1005927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436" y="1855165"/>
            <a:ext cx="1005927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1652" y="184810"/>
            <a:ext cx="2384747" cy="30204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7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98472" y="1158240"/>
            <a:ext cx="5914964" cy="1981200"/>
            <a:chOff x="1076960" y="508000"/>
            <a:chExt cx="9895840" cy="1981200"/>
          </a:xfrm>
        </p:grpSpPr>
        <p:sp>
          <p:nvSpPr>
            <p:cNvPr id="2" name="Rectangle 1"/>
            <p:cNvSpPr/>
            <p:nvPr/>
          </p:nvSpPr>
          <p:spPr>
            <a:xfrm>
              <a:off x="1076960" y="508000"/>
              <a:ext cx="9895840" cy="1981200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7295" y="773920"/>
              <a:ext cx="89639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Hình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tứ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giác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ABCD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cạnh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AB, BC, CD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và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….?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5062" y="4135120"/>
            <a:ext cx="3505200" cy="18897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A. 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/>
              </a:rPr>
              <a:t>DA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1360" y="4135120"/>
            <a:ext cx="3505200" cy="18897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AC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60080" y="4135120"/>
            <a:ext cx="3505200" cy="18897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DB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Lý thuyết và bài tập tứ giác (có lời giả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73" y="1035225"/>
            <a:ext cx="3078527" cy="22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08" y="4068017"/>
            <a:ext cx="835224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76" y="3856685"/>
            <a:ext cx="1005927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436" y="1855165"/>
            <a:ext cx="1005927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4803" y="3552575"/>
            <a:ext cx="2738077" cy="34679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63743" y="812317"/>
            <a:ext cx="9342120" cy="3262325"/>
            <a:chOff x="1663743" y="812317"/>
            <a:chExt cx="9342120" cy="3262325"/>
          </a:xfrm>
        </p:grpSpPr>
        <p:sp>
          <p:nvSpPr>
            <p:cNvPr id="2" name="Rounded Rectangle 1"/>
            <p:cNvSpPr/>
            <p:nvPr/>
          </p:nvSpPr>
          <p:spPr>
            <a:xfrm>
              <a:off x="1663743" y="812317"/>
              <a:ext cx="9342120" cy="32623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58720" y="1930123"/>
              <a:ext cx="8116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Chúc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mừng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các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bạn</a:t>
              </a:r>
              <a:r>
                <a:rPr kumimoji="0" lang="en-GB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cifico" panose="00000500000000000000" pitchFamily="2" charset="0"/>
                  <a:ea typeface="+mn-ea"/>
                  <a:cs typeface="+mn-cs"/>
                </a:rPr>
                <a:t>!!!</a:t>
              </a:r>
              <a:endPara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 ​​">
  <a:themeElements>
    <a:clrScheme name="自定义 12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8523"/>
      </a:accent1>
      <a:accent2>
        <a:srgbClr val="E1C459"/>
      </a:accent2>
      <a:accent3>
        <a:srgbClr val="CF8523"/>
      </a:accent3>
      <a:accent4>
        <a:srgbClr val="E1C459"/>
      </a:accent4>
      <a:accent5>
        <a:srgbClr val="CF8523"/>
      </a:accent5>
      <a:accent6>
        <a:srgbClr val="E1C459"/>
      </a:accent6>
      <a:hlink>
        <a:srgbClr val="CF8523"/>
      </a:hlink>
      <a:folHlink>
        <a:srgbClr val="E1C4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WPS Presentation</Application>
  <PresentationFormat>Widescreen</PresentationFormat>
  <Paragraphs>28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40" baseType="lpstr">
      <vt:lpstr>Arial</vt:lpstr>
      <vt:lpstr>SimSun</vt:lpstr>
      <vt:lpstr>Wingdings</vt:lpstr>
      <vt:lpstr>等线</vt:lpstr>
      <vt:lpstr>Noto Sans S Chinese Thin</vt:lpstr>
      <vt:lpstr>庞门正道标题体</vt:lpstr>
      <vt:lpstr>Calibri</vt:lpstr>
      <vt:lpstr>Source Han Sans HW SC</vt:lpstr>
      <vt:lpstr>PangMenZhengDao</vt:lpstr>
      <vt:lpstr>Alegreya Medium</vt:lpstr>
      <vt:lpstr>Segoe Print</vt:lpstr>
      <vt:lpstr>等线</vt:lpstr>
      <vt:lpstr>Coiny</vt:lpstr>
      <vt:lpstr>Yu Gothic UI Semibold</vt:lpstr>
      <vt:lpstr>Pacifico</vt:lpstr>
      <vt:lpstr>Cordia New</vt:lpstr>
      <vt:lpstr>ARMNoklae</vt:lpstr>
      <vt:lpstr>Arial</vt:lpstr>
      <vt:lpstr>Calibri</vt:lpstr>
      <vt:lpstr>Times New Roman</vt:lpstr>
      <vt:lpstr>Yu Gothic UI</vt:lpstr>
      <vt:lpstr>Arial Narrow</vt:lpstr>
      <vt:lpstr>Microsoft YaHei</vt:lpstr>
      <vt:lpstr>Arial Unicode MS</vt:lpstr>
      <vt:lpstr>等线 Light</vt:lpstr>
      <vt:lpstr>Calibri Light</vt:lpstr>
      <vt:lpstr>Cascadia Code</vt:lpstr>
      <vt:lpstr>Microsoft Sans Serif</vt:lpstr>
      <vt:lpstr>Angsana New</vt:lpstr>
      <vt:lpstr>千图网海量PPT模板www.58pic.com 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31</cp:revision>
  <dcterms:created xsi:type="dcterms:W3CDTF">2022-07-12T06:58:00Z</dcterms:created>
  <dcterms:modified xsi:type="dcterms:W3CDTF">2024-05-14T14:51:49Z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027D377A80614028BCFEFCA43EACEEA2_12</vt:lpwstr>
  </property>
  <property fmtid="{D5CDD505-2E9C-101B-9397-08002B2CF9AE}" pid="3" name="KSOProductBuildVer">
    <vt:lpwstr>1033-12.2.0.16909</vt:lpwstr>
  </property>
</Properties>
</file>