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5.svg" ContentType="image/svg+xml"/>
  <Override PartName="/ppt/media/image19.svg" ContentType="image/svg+xml"/>
  <Override PartName="/ppt/media/image21.svg" ContentType="image/svg+xml"/>
  <Override PartName="/ppt/media/image23.svg" ContentType="image/svg+xml"/>
  <Override PartName="/ppt/media/image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altLang="zh-CN" dirty="0"/>
              <a:t>Hương Thảo – Zalo 0972115126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0E0982B-88CB-4633-B7E4-CFC5039A86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" name="Google Shape;1882;ga1242414e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3" name="Google Shape;1883;ga1242414e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Hướng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dẫn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bấm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trò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chơi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Bấm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số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1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hoặc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2,3,4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đến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Ở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trả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lời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xong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thì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bấm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xe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con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để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về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Hết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4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bấm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mặt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trời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phía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góc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phải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đến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slide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tiếp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" name="Google Shape;1960;ga1242414e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1" name="Google Shape;1961;ga1242414e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SAU KHI HS TRẢ LỜI XONG, GV CLICK CHUỘT VÀO CHIẾC XE ĐỂ TRỞ VỀ</a:t>
            </a:r>
            <a:endParaRPr b="1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" name="Google Shape;1960;ga1242414e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1" name="Google Shape;1961;ga1242414e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SAU KHI HS TRẢ LỜI XONG, GV CLICK CHUỘT VÀO CHIẾC XE ĐỂ TRỞ VỀ</a:t>
            </a:r>
            <a:endParaRPr b="1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" name="Google Shape;1960;ga1242414e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1" name="Google Shape;1961;ga1242414e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SAU KHI HS TRẢ LỜI XONG, GV CLICK CHUỘT VÀO CHIẾC XE ĐỂ TRỞ VỀ</a:t>
            </a:r>
            <a:endParaRPr b="1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" name="Google Shape;1960;ga1242414e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1" name="Google Shape;1961;ga1242414e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SAU KHI HS TRẢ LỜI XONG, GV CLICK CHUỘT VÀO CHIẾC XE ĐỂ TRỞ VỀ</a:t>
            </a:r>
            <a:endParaRPr b="1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sv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microsoft.com/office/2007/relationships/hdphoto" Target="../media/image11.wdp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image" Target="../media/image12.png"/><Relationship Id="rId7" Type="http://schemas.microsoft.com/office/2007/relationships/hdphoto" Target="../media/image11.wdp"/><Relationship Id="rId6" Type="http://schemas.openxmlformats.org/officeDocument/2006/relationships/image" Target="../media/image10.png"/><Relationship Id="rId5" Type="http://schemas.openxmlformats.org/officeDocument/2006/relationships/image" Target="../media/image15.svg"/><Relationship Id="rId4" Type="http://schemas.openxmlformats.org/officeDocument/2006/relationships/image" Target="../media/image6.png"/><Relationship Id="rId3" Type="http://schemas.openxmlformats.org/officeDocument/2006/relationships/image" Target="../media/image4.png"/><Relationship Id="rId21" Type="http://schemas.openxmlformats.org/officeDocument/2006/relationships/notesSlide" Target="../notesSlides/notesSlide2.xml"/><Relationship Id="rId20" Type="http://schemas.openxmlformats.org/officeDocument/2006/relationships/slideLayout" Target="../slideLayouts/slideLayout7.xml"/><Relationship Id="rId2" Type="http://schemas.microsoft.com/office/2007/relationships/hdphoto" Target="../media/image3.wdp"/><Relationship Id="rId19" Type="http://schemas.openxmlformats.org/officeDocument/2006/relationships/audio" Target="../media/audio1.wav"/><Relationship Id="rId18" Type="http://schemas.openxmlformats.org/officeDocument/2006/relationships/image" Target="../media/image19.svg"/><Relationship Id="rId17" Type="http://schemas.openxmlformats.org/officeDocument/2006/relationships/image" Target="../media/image18.png"/><Relationship Id="rId16" Type="http://schemas.openxmlformats.org/officeDocument/2006/relationships/slide" Target="slide5.xml"/><Relationship Id="rId15" Type="http://schemas.openxmlformats.org/officeDocument/2006/relationships/slide" Target="slide4.xml"/><Relationship Id="rId14" Type="http://schemas.openxmlformats.org/officeDocument/2006/relationships/slide" Target="slide3.xml"/><Relationship Id="rId13" Type="http://schemas.openxmlformats.org/officeDocument/2006/relationships/slide" Target="slide2.xml"/><Relationship Id="rId12" Type="http://schemas.openxmlformats.org/officeDocument/2006/relationships/image" Target="../media/image17.png"/><Relationship Id="rId11" Type="http://schemas.openxmlformats.org/officeDocument/2006/relationships/image" Target="../media/image16.png"/><Relationship Id="rId10" Type="http://schemas.openxmlformats.org/officeDocument/2006/relationships/slide" Target="slide6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4.png"/><Relationship Id="rId7" Type="http://schemas.microsoft.com/office/2007/relationships/hdphoto" Target="../media/image3.wdp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3.svg"/><Relationship Id="rId3" Type="http://schemas.openxmlformats.org/officeDocument/2006/relationships/image" Target="../media/image22.png"/><Relationship Id="rId25" Type="http://schemas.openxmlformats.org/officeDocument/2006/relationships/notesSlide" Target="../notesSlides/notesSlide3.xml"/><Relationship Id="rId24" Type="http://schemas.openxmlformats.org/officeDocument/2006/relationships/slideLayout" Target="../slideLayouts/slideLayout7.xml"/><Relationship Id="rId23" Type="http://schemas.openxmlformats.org/officeDocument/2006/relationships/image" Target="../media/image26.png"/><Relationship Id="rId22" Type="http://schemas.microsoft.com/office/2007/relationships/media" Target="../media/media1.mp3"/><Relationship Id="rId21" Type="http://schemas.openxmlformats.org/officeDocument/2006/relationships/audio" Target="../media/media1.mp3"/><Relationship Id="rId20" Type="http://schemas.microsoft.com/office/2007/relationships/hdphoto" Target="../media/image25.wdp"/><Relationship Id="rId2" Type="http://schemas.openxmlformats.org/officeDocument/2006/relationships/image" Target="../media/image21.svg"/><Relationship Id="rId19" Type="http://schemas.openxmlformats.org/officeDocument/2006/relationships/image" Target="../media/image24.png"/><Relationship Id="rId18" Type="http://schemas.openxmlformats.org/officeDocument/2006/relationships/image" Target="../media/image16.png"/><Relationship Id="rId17" Type="http://schemas.openxmlformats.org/officeDocument/2006/relationships/slide" Target="slide1.xml"/><Relationship Id="rId16" Type="http://schemas.openxmlformats.org/officeDocument/2006/relationships/image" Target="../media/image13.png"/><Relationship Id="rId15" Type="http://schemas.openxmlformats.org/officeDocument/2006/relationships/image" Target="../media/image12.png"/><Relationship Id="rId14" Type="http://schemas.microsoft.com/office/2007/relationships/hdphoto" Target="../media/image11.wdp"/><Relationship Id="rId13" Type="http://schemas.openxmlformats.org/officeDocument/2006/relationships/image" Target="../media/image10.png"/><Relationship Id="rId12" Type="http://schemas.openxmlformats.org/officeDocument/2006/relationships/image" Target="../media/image8.png"/><Relationship Id="rId11" Type="http://schemas.openxmlformats.org/officeDocument/2006/relationships/image" Target="../media/image15.svg"/><Relationship Id="rId10" Type="http://schemas.openxmlformats.org/officeDocument/2006/relationships/image" Target="../media/image6.png"/><Relationship Id="rId1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4.png"/><Relationship Id="rId7" Type="http://schemas.microsoft.com/office/2007/relationships/hdphoto" Target="../media/image3.wdp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3.svg"/><Relationship Id="rId3" Type="http://schemas.openxmlformats.org/officeDocument/2006/relationships/image" Target="../media/image22.png"/><Relationship Id="rId25" Type="http://schemas.openxmlformats.org/officeDocument/2006/relationships/notesSlide" Target="../notesSlides/notesSlide4.xml"/><Relationship Id="rId24" Type="http://schemas.openxmlformats.org/officeDocument/2006/relationships/slideLayout" Target="../slideLayouts/slideLayout7.xml"/><Relationship Id="rId23" Type="http://schemas.openxmlformats.org/officeDocument/2006/relationships/image" Target="../media/image16.png"/><Relationship Id="rId22" Type="http://schemas.openxmlformats.org/officeDocument/2006/relationships/slide" Target="slide1.xml"/><Relationship Id="rId21" Type="http://schemas.openxmlformats.org/officeDocument/2006/relationships/image" Target="../media/image26.png"/><Relationship Id="rId20" Type="http://schemas.microsoft.com/office/2007/relationships/media" Target="../media/media1.mp3"/><Relationship Id="rId2" Type="http://schemas.openxmlformats.org/officeDocument/2006/relationships/image" Target="../media/image21.svg"/><Relationship Id="rId19" Type="http://schemas.openxmlformats.org/officeDocument/2006/relationships/audio" Target="../media/media1.mp3"/><Relationship Id="rId18" Type="http://schemas.microsoft.com/office/2007/relationships/hdphoto" Target="../media/image25.wdp"/><Relationship Id="rId17" Type="http://schemas.openxmlformats.org/officeDocument/2006/relationships/image" Target="../media/image24.png"/><Relationship Id="rId16" Type="http://schemas.openxmlformats.org/officeDocument/2006/relationships/image" Target="../media/image13.png"/><Relationship Id="rId15" Type="http://schemas.openxmlformats.org/officeDocument/2006/relationships/image" Target="../media/image12.png"/><Relationship Id="rId14" Type="http://schemas.microsoft.com/office/2007/relationships/hdphoto" Target="../media/image11.wdp"/><Relationship Id="rId13" Type="http://schemas.openxmlformats.org/officeDocument/2006/relationships/image" Target="../media/image10.png"/><Relationship Id="rId12" Type="http://schemas.openxmlformats.org/officeDocument/2006/relationships/image" Target="../media/image8.png"/><Relationship Id="rId11" Type="http://schemas.openxmlformats.org/officeDocument/2006/relationships/image" Target="../media/image15.svg"/><Relationship Id="rId10" Type="http://schemas.openxmlformats.org/officeDocument/2006/relationships/image" Target="../media/image6.png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4.png"/><Relationship Id="rId7" Type="http://schemas.microsoft.com/office/2007/relationships/hdphoto" Target="../media/image3.wdp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3.svg"/><Relationship Id="rId3" Type="http://schemas.openxmlformats.org/officeDocument/2006/relationships/image" Target="../media/image22.png"/><Relationship Id="rId25" Type="http://schemas.openxmlformats.org/officeDocument/2006/relationships/notesSlide" Target="../notesSlides/notesSlide5.xml"/><Relationship Id="rId24" Type="http://schemas.openxmlformats.org/officeDocument/2006/relationships/slideLayout" Target="../slideLayouts/slideLayout7.xml"/><Relationship Id="rId23" Type="http://schemas.openxmlformats.org/officeDocument/2006/relationships/image" Target="../media/image16.png"/><Relationship Id="rId22" Type="http://schemas.openxmlformats.org/officeDocument/2006/relationships/slide" Target="slide1.xml"/><Relationship Id="rId21" Type="http://schemas.openxmlformats.org/officeDocument/2006/relationships/image" Target="../media/image26.png"/><Relationship Id="rId20" Type="http://schemas.microsoft.com/office/2007/relationships/media" Target="../media/media1.mp3"/><Relationship Id="rId2" Type="http://schemas.openxmlformats.org/officeDocument/2006/relationships/image" Target="../media/image21.svg"/><Relationship Id="rId19" Type="http://schemas.openxmlformats.org/officeDocument/2006/relationships/audio" Target="../media/media1.mp3"/><Relationship Id="rId18" Type="http://schemas.microsoft.com/office/2007/relationships/hdphoto" Target="../media/image25.wdp"/><Relationship Id="rId17" Type="http://schemas.openxmlformats.org/officeDocument/2006/relationships/image" Target="../media/image24.png"/><Relationship Id="rId16" Type="http://schemas.openxmlformats.org/officeDocument/2006/relationships/image" Target="../media/image13.png"/><Relationship Id="rId15" Type="http://schemas.openxmlformats.org/officeDocument/2006/relationships/image" Target="../media/image12.png"/><Relationship Id="rId14" Type="http://schemas.microsoft.com/office/2007/relationships/hdphoto" Target="../media/image11.wdp"/><Relationship Id="rId13" Type="http://schemas.openxmlformats.org/officeDocument/2006/relationships/image" Target="../media/image10.png"/><Relationship Id="rId12" Type="http://schemas.openxmlformats.org/officeDocument/2006/relationships/image" Target="../media/image8.png"/><Relationship Id="rId11" Type="http://schemas.openxmlformats.org/officeDocument/2006/relationships/image" Target="../media/image15.svg"/><Relationship Id="rId10" Type="http://schemas.openxmlformats.org/officeDocument/2006/relationships/image" Target="../media/image6.png"/><Relationship Id="rId1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4.png"/><Relationship Id="rId7" Type="http://schemas.microsoft.com/office/2007/relationships/hdphoto" Target="../media/image3.wdp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3.svg"/><Relationship Id="rId3" Type="http://schemas.openxmlformats.org/officeDocument/2006/relationships/image" Target="../media/image22.png"/><Relationship Id="rId25" Type="http://schemas.openxmlformats.org/officeDocument/2006/relationships/notesSlide" Target="../notesSlides/notesSlide6.xml"/><Relationship Id="rId24" Type="http://schemas.openxmlformats.org/officeDocument/2006/relationships/slideLayout" Target="../slideLayouts/slideLayout7.xml"/><Relationship Id="rId23" Type="http://schemas.openxmlformats.org/officeDocument/2006/relationships/image" Target="../media/image16.png"/><Relationship Id="rId22" Type="http://schemas.openxmlformats.org/officeDocument/2006/relationships/slide" Target="slide1.xml"/><Relationship Id="rId21" Type="http://schemas.openxmlformats.org/officeDocument/2006/relationships/image" Target="../media/image26.png"/><Relationship Id="rId20" Type="http://schemas.microsoft.com/office/2007/relationships/media" Target="../media/media1.mp3"/><Relationship Id="rId2" Type="http://schemas.openxmlformats.org/officeDocument/2006/relationships/image" Target="../media/image21.svg"/><Relationship Id="rId19" Type="http://schemas.openxmlformats.org/officeDocument/2006/relationships/audio" Target="../media/media1.mp3"/><Relationship Id="rId18" Type="http://schemas.microsoft.com/office/2007/relationships/hdphoto" Target="../media/image25.wdp"/><Relationship Id="rId17" Type="http://schemas.openxmlformats.org/officeDocument/2006/relationships/image" Target="../media/image24.png"/><Relationship Id="rId16" Type="http://schemas.openxmlformats.org/officeDocument/2006/relationships/image" Target="../media/image13.png"/><Relationship Id="rId15" Type="http://schemas.openxmlformats.org/officeDocument/2006/relationships/image" Target="../media/image12.png"/><Relationship Id="rId14" Type="http://schemas.microsoft.com/office/2007/relationships/hdphoto" Target="../media/image11.wdp"/><Relationship Id="rId13" Type="http://schemas.openxmlformats.org/officeDocument/2006/relationships/image" Target="../media/image10.png"/><Relationship Id="rId12" Type="http://schemas.openxmlformats.org/officeDocument/2006/relationships/image" Target="../media/image8.png"/><Relationship Id="rId11" Type="http://schemas.openxmlformats.org/officeDocument/2006/relationships/image" Target="../media/image15.svg"/><Relationship Id="rId10" Type="http://schemas.openxmlformats.org/officeDocument/2006/relationships/image" Target="../media/image6.png"/><Relationship Id="rId1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png"/><Relationship Id="rId8" Type="http://schemas.openxmlformats.org/officeDocument/2006/relationships/image" Target="../media/image10.png"/><Relationship Id="rId7" Type="http://schemas.openxmlformats.org/officeDocument/2006/relationships/image" Target="../media/image12.png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microsoft.com/office/2007/relationships/hdphoto" Target="../media/image11.wdp"/><Relationship Id="rId3" Type="http://schemas.openxmlformats.org/officeDocument/2006/relationships/image" Target="../media/image29.png"/><Relationship Id="rId2" Type="http://schemas.microsoft.com/office/2007/relationships/hdphoto" Target="../media/image28.wdp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35.png"/><Relationship Id="rId13" Type="http://schemas.microsoft.com/office/2007/relationships/hdphoto" Target="../media/image25.wdp"/><Relationship Id="rId12" Type="http://schemas.openxmlformats.org/officeDocument/2006/relationships/image" Target="../media/image24.png"/><Relationship Id="rId11" Type="http://schemas.openxmlformats.org/officeDocument/2006/relationships/image" Target="../media/image34.png"/><Relationship Id="rId10" Type="http://schemas.openxmlformats.org/officeDocument/2006/relationships/image" Target="../media/image33.png"/><Relationship Id="rId1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39"/>
          <a:stretch>
            <a:fillRect/>
          </a:stretch>
        </p:blipFill>
        <p:spPr>
          <a:xfrm>
            <a:off x="10465468" y="860392"/>
            <a:ext cx="1726532" cy="3508489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5"/>
          <a:stretch>
            <a:fillRect/>
          </a:stretch>
        </p:blipFill>
        <p:spPr>
          <a:xfrm>
            <a:off x="127000" y="1280073"/>
            <a:ext cx="2011133" cy="350848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591001">
            <a:off x="10369177" y="2906373"/>
            <a:ext cx="269736" cy="25589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57104" y="2825127"/>
            <a:ext cx="418260" cy="36555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9638">
            <a:off x="9739738" y="1096164"/>
            <a:ext cx="916995" cy="1298133"/>
          </a:xfrm>
          <a:prstGeom prst="rect">
            <a:avLst/>
          </a:prstGeom>
        </p:spPr>
      </p:pic>
      <p:pic>
        <p:nvPicPr>
          <p:cNvPr id="27" name="图形 26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19506" y="3967827"/>
            <a:ext cx="1002731" cy="567980"/>
          </a:xfrm>
          <a:prstGeom prst="rect">
            <a:avLst/>
          </a:prstGeom>
        </p:spPr>
      </p:pic>
      <p:pic>
        <p:nvPicPr>
          <p:cNvPr id="28" name="图形 27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67471" y="3385843"/>
            <a:ext cx="670529" cy="37981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80" b="4469"/>
          <a:stretch>
            <a:fillRect/>
          </a:stretch>
        </p:blipFill>
        <p:spPr>
          <a:xfrm>
            <a:off x="10689944" y="0"/>
            <a:ext cx="1502056" cy="3351713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7345" y="0"/>
            <a:ext cx="2011133" cy="175550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9000" b="96400" l="2000" r="68889">
                        <a14:foregroundMark x1="2111" y1="72200" x2="9222" y2="86800"/>
                        <a14:foregroundMark x1="10000" y1="96000" x2="23111" y2="96400"/>
                        <a14:foregroundMark x1="23111" y1="96400" x2="63444" y2="93800"/>
                        <a14:foregroundMark x1="63444" y1="93800" x2="63667" y2="93800"/>
                        <a14:foregroundMark x1="64556" y1="90200" x2="68889" y2="96000"/>
                        <a14:foregroundMark x1="68889" y1="96000" x2="68889" y2="96400"/>
                        <a14:backgroundMark x1="10778" y1="67000" x2="13667" y2="68200"/>
                      </a14:backgroundRemoval>
                    </a14:imgEffect>
                    <a14:imgEffect>
                      <a14:saturation sat="1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810" r="26875" b="393"/>
          <a:stretch>
            <a:fillRect/>
          </a:stretch>
        </p:blipFill>
        <p:spPr>
          <a:xfrm>
            <a:off x="-19317" y="4496600"/>
            <a:ext cx="8980582" cy="2343979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9200" b="99800" l="56222" r="99889">
                        <a14:foregroundMark x1="56778" y1="78600" x2="61111" y2="82000"/>
                        <a14:foregroundMark x1="61111" y1="82000" x2="61333" y2="82000"/>
                        <a14:foregroundMark x1="72444" y1="89600" x2="93111" y2="81200"/>
                        <a14:foregroundMark x1="94333" y1="74600" x2="98111" y2="85200"/>
                        <a14:foregroundMark x1="99889" y1="71200" x2="99667" y2="81600"/>
                        <a14:foregroundMark x1="99667" y1="81600" x2="99889" y2="82400"/>
                        <a14:foregroundMark x1="65111" y1="90800" x2="72000" y2="96000"/>
                        <a14:foregroundMark x1="72000" y1="96000" x2="72000" y2="96000"/>
                        <a14:foregroundMark x1="72889" y1="94400" x2="83667" y2="95200"/>
                        <a14:foregroundMark x1="83667" y1="95200" x2="92444" y2="94000"/>
                        <a14:foregroundMark x1="92444" y1="94000" x2="92667" y2="94000"/>
                        <a14:foregroundMark x1="71000" y1="96400" x2="97000" y2="94000"/>
                        <a14:foregroundMark x1="97000" y1="94000" x2="97222" y2="94000"/>
                        <a14:foregroundMark x1="93667" y1="89400" x2="96889" y2="99800"/>
                        <a14:foregroundMark x1="90111" y1="90000" x2="97222" y2="94800"/>
                        <a14:foregroundMark x1="91111" y1="89200" x2="92556" y2="95800"/>
                        <a14:foregroundMark x1="92556" y1="95800" x2="92778" y2="99400"/>
                        <a14:foregroundMark x1="80889" y1="96400" x2="86222" y2="97400"/>
                        <a14:foregroundMark x1="86222" y1="97400" x2="91111" y2="96200"/>
                        <a14:foregroundMark x1="80444" y1="98000" x2="94667" y2="96400"/>
                        <a14:foregroundMark x1="93222" y1="99400" x2="95889" y2="98600"/>
                        <a14:foregroundMark x1="95667" y1="97600" x2="95667" y2="98400"/>
                        <a14:foregroundMark x1="56667" y1="85800" x2="60778" y2="97800"/>
                        <a14:foregroundMark x1="56222" y1="81400" x2="67556" y2="92600"/>
                        <a14:foregroundMark x1="60000" y1="84800" x2="69333" y2="98400"/>
                        <a14:backgroundMark x1="63667" y1="77400" x2="63333" y2="77800"/>
                        <a14:backgroundMark x1="98889" y1="69200" x2="99889" y2="68600"/>
                        <a14:backgroundMark x1="95778" y1="69600" x2="99000" y2="68600"/>
                        <a14:backgroundMark x1="98667" y1="69000" x2="98556" y2="69800"/>
                      </a14:backgroundRemoval>
                    </a14:imgEffect>
                    <a14:imgEffect>
                      <a14:colorTemperature colorTemp="403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33" t="65911" b="392"/>
          <a:stretch>
            <a:fillRect/>
          </a:stretch>
        </p:blipFill>
        <p:spPr>
          <a:xfrm>
            <a:off x="6746647" y="4454599"/>
            <a:ext cx="5497605" cy="2352685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grpSp>
        <p:nvGrpSpPr>
          <p:cNvPr id="50" name="Group 49"/>
          <p:cNvGrpSpPr/>
          <p:nvPr/>
        </p:nvGrpSpPr>
        <p:grpSpPr>
          <a:xfrm>
            <a:off x="0" y="4026328"/>
            <a:ext cx="12192000" cy="2780956"/>
            <a:chOff x="-29140" y="3368913"/>
            <a:chExt cx="13654110" cy="3545778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>
              <a:fillRect/>
            </a:stretch>
          </p:blipFill>
          <p:spPr>
            <a:xfrm>
              <a:off x="-29140" y="3388588"/>
              <a:ext cx="5290565" cy="3526103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>
              <a:fillRect/>
            </a:stretch>
          </p:blipFill>
          <p:spPr>
            <a:xfrm>
              <a:off x="4704260" y="3368913"/>
              <a:ext cx="5290565" cy="3526103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>
              <a:fillRect/>
            </a:stretch>
          </p:blipFill>
          <p:spPr>
            <a:xfrm>
              <a:off x="8698865" y="3368913"/>
              <a:ext cx="4926105" cy="3526103"/>
            </a:xfrm>
            <a:prstGeom prst="rect">
              <a:avLst/>
            </a:prstGeom>
          </p:spPr>
        </p:pic>
      </p:grpSp>
      <p:sp>
        <p:nvSpPr>
          <p:cNvPr id="34" name="Oval 33"/>
          <p:cNvSpPr/>
          <p:nvPr/>
        </p:nvSpPr>
        <p:spPr>
          <a:xfrm>
            <a:off x="-634303" y="-1765204"/>
            <a:ext cx="3832239" cy="3638350"/>
          </a:xfrm>
          <a:prstGeom prst="ellipse">
            <a:avLst/>
          </a:prstGeom>
          <a:solidFill>
            <a:srgbClr val="FED000">
              <a:alpha val="32000"/>
            </a:srgbClr>
          </a:solidFill>
          <a:ln>
            <a:noFill/>
          </a:ln>
          <a:effectLst>
            <a:glow rad="1905000">
              <a:schemeClr val="accent4">
                <a:lumMod val="40000"/>
                <a:lumOff val="60000"/>
                <a:alpha val="71000"/>
              </a:schemeClr>
            </a:glow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59757" y="-1051426"/>
            <a:ext cx="2266918" cy="2129406"/>
          </a:xfrm>
          <a:prstGeom prst="ellipse">
            <a:avLst/>
          </a:prstGeom>
          <a:solidFill>
            <a:srgbClr val="FED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535398" y="-748723"/>
            <a:ext cx="1524000" cy="1524000"/>
          </a:xfrm>
          <a:prstGeom prst="ellipse">
            <a:avLst/>
          </a:prstGeom>
          <a:solidFill>
            <a:srgbClr val="FE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23" name="Google Shape;479;p35"/>
          <p:cNvSpPr txBox="1"/>
          <p:nvPr/>
        </p:nvSpPr>
        <p:spPr>
          <a:xfrm>
            <a:off x="10465468" y="6860627"/>
            <a:ext cx="9200449" cy="183154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1500" b="0" i="0" u="none" strike="noStrike" kern="1200" cap="none" spc="0" normalizeH="0" baseline="0" noProof="0">
                <a:ln w="28575">
                  <a:solidFill>
                    <a:srgbClr val="FFFFFF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#9Slide07 Stormtrooper" panose="020B0500000000000000" pitchFamily="34" charset="0"/>
                <a:ea typeface="+mj-ea"/>
                <a:cs typeface="+mj-cs"/>
              </a:rPr>
              <a:t>KHỞI ĐỘNG</a:t>
            </a:r>
            <a:endParaRPr kumimoji="0" lang="en-US" sz="11500" b="0" i="0" u="none" strike="noStrike" kern="1200" cap="none" spc="0" normalizeH="0" baseline="0" noProof="0" dirty="0">
              <a:ln w="28575">
                <a:solidFill>
                  <a:srgbClr val="FFFFFF"/>
                </a:solidFill>
              </a:ln>
              <a:solidFill>
                <a:srgbClr val="FF0000"/>
              </a:solidFill>
              <a:effectLst/>
              <a:uLnTx/>
              <a:uFillTx/>
              <a:latin typeface="#9Slide07 Stormtrooper" panose="020B0500000000000000" pitchFamily="34" charset="0"/>
              <a:ea typeface="+mj-ea"/>
              <a:cs typeface="+mj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7090" y="7410161"/>
            <a:ext cx="1162277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4400" b="1" i="0" u="none" strike="noStrike" kern="1200" cap="none" spc="50" normalizeH="0" baseline="0" noProof="0">
                <a:ln w="9525" cmpd="sng">
                  <a:solidFill>
                    <a:srgbClr val="5B9BD5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#9Slide05 Agile Script Calligra" panose="03070402050302030203" pitchFamily="66" charset="0"/>
                <a:ea typeface="+mn-ea"/>
                <a:cs typeface="+mn-cs"/>
              </a:rPr>
              <a:t>Em làm nhà thơ</a:t>
            </a:r>
            <a:endParaRPr kumimoji="0" lang="en-US" sz="14400" b="1" i="0" u="none" strike="noStrike" kern="1200" cap="none" spc="50" normalizeH="0" baseline="0" noProof="0" dirty="0">
              <a:ln w="9525" cmpd="sng">
                <a:solidFill>
                  <a:srgbClr val="5B9BD5">
                    <a:lumMod val="20000"/>
                    <a:lumOff val="80000"/>
                  </a:srgbClr>
                </a:solidFill>
                <a:prstDash val="solid"/>
              </a:ln>
              <a:solidFill>
                <a:srgbClr val="7030A0"/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uLnTx/>
              <a:uFillTx/>
              <a:latin typeface="#9Slide05 Agile Script Calligra" panose="03070402050302030203" pitchFamily="66" charset="0"/>
              <a:ea typeface="+mn-ea"/>
              <a:cs typeface="+mn-cs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787" y="1245549"/>
            <a:ext cx="9216317" cy="2893973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10" name="图片 2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591001">
            <a:off x="10369177" y="2906373"/>
            <a:ext cx="269736" cy="255891"/>
          </a:xfrm>
          <a:prstGeom prst="rect">
            <a:avLst/>
          </a:prstGeom>
        </p:spPr>
      </p:pic>
      <p:pic>
        <p:nvPicPr>
          <p:cNvPr id="11" name="图片 2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57104" y="2825127"/>
            <a:ext cx="418260" cy="365557"/>
          </a:xfrm>
          <a:prstGeom prst="rect">
            <a:avLst/>
          </a:prstGeom>
        </p:spPr>
      </p:pic>
      <p:pic>
        <p:nvPicPr>
          <p:cNvPr id="13" name="图形 27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67471" y="3385843"/>
            <a:ext cx="670529" cy="3798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9000" b="96400" l="2000" r="68889">
                        <a14:foregroundMark x1="2111" y1="72200" x2="9222" y2="86800"/>
                        <a14:foregroundMark x1="10000" y1="96000" x2="23111" y2="96400"/>
                        <a14:foregroundMark x1="23111" y1="96400" x2="63444" y2="93800"/>
                        <a14:foregroundMark x1="63444" y1="93800" x2="63667" y2="93800"/>
                        <a14:foregroundMark x1="64556" y1="90200" x2="68889" y2="96000"/>
                        <a14:foregroundMark x1="68889" y1="96000" x2="68889" y2="96400"/>
                        <a14:backgroundMark x1="10778" y1="67000" x2="13667" y2="68200"/>
                      </a14:backgroundRemoval>
                    </a14:imgEffect>
                    <a14:imgEffect>
                      <a14:saturation sat="1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810" r="26875" b="393"/>
          <a:stretch>
            <a:fillRect/>
          </a:stretch>
        </p:blipFill>
        <p:spPr>
          <a:xfrm>
            <a:off x="-19317" y="4496600"/>
            <a:ext cx="8980582" cy="2343979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9200" b="99800" l="56222" r="99889">
                        <a14:foregroundMark x1="56778" y1="78600" x2="61111" y2="82000"/>
                        <a14:foregroundMark x1="61111" y1="82000" x2="61333" y2="82000"/>
                        <a14:foregroundMark x1="72444" y1="89600" x2="93111" y2="81200"/>
                        <a14:foregroundMark x1="94333" y1="74600" x2="98111" y2="85200"/>
                        <a14:foregroundMark x1="99889" y1="71200" x2="99667" y2="81600"/>
                        <a14:foregroundMark x1="99667" y1="81600" x2="99889" y2="82400"/>
                        <a14:foregroundMark x1="65111" y1="90800" x2="72000" y2="96000"/>
                        <a14:foregroundMark x1="72000" y1="96000" x2="72000" y2="96000"/>
                        <a14:foregroundMark x1="72889" y1="94400" x2="83667" y2="95200"/>
                        <a14:foregroundMark x1="83667" y1="95200" x2="92444" y2="94000"/>
                        <a14:foregroundMark x1="92444" y1="94000" x2="92667" y2="94000"/>
                        <a14:foregroundMark x1="71000" y1="96400" x2="97000" y2="94000"/>
                        <a14:foregroundMark x1="97000" y1="94000" x2="97222" y2="94000"/>
                        <a14:foregroundMark x1="93667" y1="89400" x2="96889" y2="99800"/>
                        <a14:foregroundMark x1="90111" y1="90000" x2="97222" y2="94800"/>
                        <a14:foregroundMark x1="91111" y1="89200" x2="92556" y2="95800"/>
                        <a14:foregroundMark x1="92556" y1="95800" x2="92778" y2="99400"/>
                        <a14:foregroundMark x1="80889" y1="96400" x2="86222" y2="97400"/>
                        <a14:foregroundMark x1="86222" y1="97400" x2="91111" y2="96200"/>
                        <a14:foregroundMark x1="80444" y1="98000" x2="94667" y2="96400"/>
                        <a14:foregroundMark x1="93222" y1="99400" x2="95889" y2="98600"/>
                        <a14:foregroundMark x1="95667" y1="97600" x2="95667" y2="98400"/>
                        <a14:foregroundMark x1="56667" y1="85800" x2="60778" y2="97800"/>
                        <a14:foregroundMark x1="56222" y1="81400" x2="67556" y2="92600"/>
                        <a14:foregroundMark x1="60000" y1="84800" x2="69333" y2="98400"/>
                        <a14:backgroundMark x1="63667" y1="77400" x2="63333" y2="77800"/>
                        <a14:backgroundMark x1="98889" y1="69200" x2="99889" y2="68600"/>
                        <a14:backgroundMark x1="95778" y1="69600" x2="99000" y2="68600"/>
                        <a14:backgroundMark x1="98667" y1="69000" x2="98556" y2="69800"/>
                      </a14:backgroundRemoval>
                    </a14:imgEffect>
                    <a14:imgEffect>
                      <a14:colorTemperature colorTemp="403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33" t="65911" b="392"/>
          <a:stretch>
            <a:fillRect/>
          </a:stretch>
        </p:blipFill>
        <p:spPr>
          <a:xfrm>
            <a:off x="6746647" y="4454599"/>
            <a:ext cx="5497605" cy="2352685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grpSp>
        <p:nvGrpSpPr>
          <p:cNvPr id="16" name="Group 15"/>
          <p:cNvGrpSpPr/>
          <p:nvPr/>
        </p:nvGrpSpPr>
        <p:grpSpPr>
          <a:xfrm>
            <a:off x="6620" y="4059623"/>
            <a:ext cx="12192000" cy="2780956"/>
            <a:chOff x="-29140" y="3368913"/>
            <a:chExt cx="13654110" cy="354577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>
              <a:fillRect/>
            </a:stretch>
          </p:blipFill>
          <p:spPr>
            <a:xfrm>
              <a:off x="-29140" y="3388588"/>
              <a:ext cx="5290565" cy="3526103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>
              <a:fillRect/>
            </a:stretch>
          </p:blipFill>
          <p:spPr>
            <a:xfrm>
              <a:off x="4704260" y="3368913"/>
              <a:ext cx="5290565" cy="352610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>
              <a:fillRect/>
            </a:stretch>
          </p:blipFill>
          <p:spPr>
            <a:xfrm>
              <a:off x="8698865" y="3368913"/>
              <a:ext cx="4926105" cy="3526103"/>
            </a:xfrm>
            <a:prstGeom prst="rect">
              <a:avLst/>
            </a:prstGeom>
          </p:spPr>
        </p:pic>
      </p:grpSp>
      <p:sp>
        <p:nvSpPr>
          <p:cNvPr id="22" name="Rectangle: Rounded Corners 21"/>
          <p:cNvSpPr/>
          <p:nvPr/>
        </p:nvSpPr>
        <p:spPr>
          <a:xfrm>
            <a:off x="261259" y="180599"/>
            <a:ext cx="8002621" cy="2273480"/>
          </a:xfrm>
          <a:prstGeom prst="roundRect">
            <a:avLst/>
          </a:prstGeom>
          <a:solidFill>
            <a:srgbClr val="FFFF7D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n-US" sz="18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1259" y="270754"/>
            <a:ext cx="8002621" cy="2062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426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rPr>
              <a:t>Bạn</a:t>
            </a:r>
            <a:r>
              <a:rPr kumimoji="0" lang="en-US" sz="42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rPr>
              <a:t> </a:t>
            </a:r>
            <a:r>
              <a:rPr kumimoji="0" lang="en-US" sz="426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rPr>
              <a:t>hãy</a:t>
            </a:r>
            <a:r>
              <a:rPr kumimoji="0" lang="en-US" sz="42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rPr>
              <a:t> </a:t>
            </a:r>
            <a:r>
              <a:rPr kumimoji="0" lang="en-US" sz="426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rPr>
              <a:t>giúp</a:t>
            </a:r>
            <a:r>
              <a:rPr kumimoji="0" lang="en-US" sz="42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rPr>
              <a:t> </a:t>
            </a:r>
            <a:r>
              <a:rPr kumimoji="0" lang="en-US" sz="426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rPr>
              <a:t>mình</a:t>
            </a:r>
            <a:r>
              <a:rPr kumimoji="0" lang="en-US" sz="42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rPr>
              <a:t> </a:t>
            </a:r>
            <a:r>
              <a:rPr kumimoji="0" lang="en-US" sz="426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rPr>
              <a:t>vận</a:t>
            </a:r>
            <a:r>
              <a:rPr kumimoji="0" lang="en-US" sz="42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rPr>
              <a:t> </a:t>
            </a:r>
            <a:r>
              <a:rPr kumimoji="0" lang="en-US" sz="426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rPr>
              <a:t>chuyển</a:t>
            </a:r>
            <a:r>
              <a:rPr kumimoji="0" lang="en-US" sz="42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rPr>
              <a:t> </a:t>
            </a:r>
            <a:r>
              <a:rPr kumimoji="0" lang="en-US" sz="4265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rPr>
              <a:t>các</a:t>
            </a:r>
            <a:r>
              <a:rPr kumimoji="0" lang="en-US" sz="42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rPr>
              <a:t> bó lúa lên </a:t>
            </a:r>
            <a:r>
              <a:rPr kumimoji="0" lang="en-US" sz="426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rPr>
              <a:t>xe</a:t>
            </a:r>
            <a:r>
              <a:rPr kumimoji="0" lang="en-US" sz="42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rPr>
              <a:t> </a:t>
            </a:r>
            <a:r>
              <a:rPr kumimoji="0" lang="en-US" sz="426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rPr>
              <a:t>bằng</a:t>
            </a:r>
            <a:r>
              <a:rPr kumimoji="0" lang="en-US" sz="42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rPr>
              <a:t> </a:t>
            </a:r>
            <a:r>
              <a:rPr kumimoji="0" lang="en-US" sz="426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rPr>
              <a:t>cách</a:t>
            </a:r>
            <a:r>
              <a:rPr kumimoji="0" lang="en-US" sz="42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rPr>
              <a:t> </a:t>
            </a:r>
            <a:r>
              <a:rPr kumimoji="0" lang="en-US" sz="426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rPr>
              <a:t>trả</a:t>
            </a:r>
            <a:r>
              <a:rPr kumimoji="0" lang="en-US" sz="42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rPr>
              <a:t> </a:t>
            </a:r>
            <a:r>
              <a:rPr kumimoji="0" lang="en-US" sz="426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rPr>
              <a:t>lời</a:t>
            </a:r>
            <a:r>
              <a:rPr kumimoji="0" lang="en-US" sz="42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rPr>
              <a:t> </a:t>
            </a:r>
            <a:r>
              <a:rPr kumimoji="0" lang="en-US" sz="426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rPr>
              <a:t>các</a:t>
            </a:r>
            <a:r>
              <a:rPr kumimoji="0" lang="en-US" sz="42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rPr>
              <a:t> </a:t>
            </a:r>
            <a:r>
              <a:rPr kumimoji="0" lang="en-US" sz="426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rPr>
              <a:t>câu</a:t>
            </a:r>
            <a:r>
              <a:rPr kumimoji="0" lang="en-US" sz="42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rPr>
              <a:t> </a:t>
            </a:r>
            <a:r>
              <a:rPr kumimoji="0" lang="en-US" sz="426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rPr>
              <a:t>hỏi</a:t>
            </a:r>
            <a:r>
              <a:rPr kumimoji="0" lang="en-US" sz="42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rPr>
              <a:t> </a:t>
            </a:r>
            <a:r>
              <a:rPr kumimoji="0" lang="en-US" sz="4265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rPr>
              <a:t>sau</a:t>
            </a:r>
            <a:r>
              <a:rPr kumimoji="0" lang="en-US" sz="42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rPr>
              <a:t> bó lúa </a:t>
            </a:r>
            <a:r>
              <a:rPr kumimoji="0" lang="en-US" sz="426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rPr>
              <a:t>nhé</a:t>
            </a:r>
            <a:r>
              <a:rPr kumimoji="0" lang="en-US" sz="42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rPr>
              <a:t>!</a:t>
            </a:r>
            <a:endParaRPr kumimoji="0" lang="en-US" sz="426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  <a:sym typeface="Arial" panose="020B0604020202020204"/>
            </a:endParaRPr>
          </a:p>
        </p:txBody>
      </p:sp>
      <p:sp>
        <p:nvSpPr>
          <p:cNvPr id="27" name="Google Shape;1065;p36">
            <a:hlinkClick r:id="rId10" action="ppaction://hlinksldjump"/>
          </p:cNvPr>
          <p:cNvSpPr/>
          <p:nvPr/>
        </p:nvSpPr>
        <p:spPr>
          <a:xfrm>
            <a:off x="10054525" y="270754"/>
            <a:ext cx="1333324" cy="1272701"/>
          </a:xfrm>
          <a:custGeom>
            <a:avLst/>
            <a:gdLst/>
            <a:ahLst/>
            <a:cxnLst/>
            <a:rect l="l" t="t" r="r" b="b"/>
            <a:pathLst>
              <a:path w="8723" h="8706" extrusionOk="0">
                <a:moveTo>
                  <a:pt x="4362" y="0"/>
                </a:moveTo>
                <a:cubicBezTo>
                  <a:pt x="1961" y="0"/>
                  <a:pt x="1" y="1944"/>
                  <a:pt x="1" y="4345"/>
                </a:cubicBezTo>
                <a:cubicBezTo>
                  <a:pt x="1" y="6749"/>
                  <a:pt x="1961" y="8706"/>
                  <a:pt x="4362" y="8706"/>
                </a:cubicBezTo>
                <a:cubicBezTo>
                  <a:pt x="6766" y="8706"/>
                  <a:pt x="8723" y="6749"/>
                  <a:pt x="8723" y="4345"/>
                </a:cubicBezTo>
                <a:cubicBezTo>
                  <a:pt x="8723" y="1944"/>
                  <a:pt x="6766" y="0"/>
                  <a:pt x="436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8" name="Picture 27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29587" y="1880240"/>
            <a:ext cx="7674655" cy="350381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4451" y="3763354"/>
            <a:ext cx="2608554" cy="1281135"/>
            <a:chOff x="-670382" y="4160055"/>
            <a:chExt cx="3227334" cy="1585036"/>
          </a:xfrm>
        </p:grpSpPr>
        <p:pic>
          <p:nvPicPr>
            <p:cNvPr id="29" name="图片 25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>
              <a:fillRect/>
            </a:stretch>
          </p:blipFill>
          <p:spPr>
            <a:xfrm rot="4809071">
              <a:off x="506185" y="3597165"/>
              <a:ext cx="673089" cy="2387584"/>
            </a:xfrm>
            <a:prstGeom prst="rect">
              <a:avLst/>
            </a:prstGeom>
          </p:spPr>
        </p:pic>
        <p:pic>
          <p:nvPicPr>
            <p:cNvPr id="30" name="图片 26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97" t="66408" r="26883" b="-1222"/>
            <a:stretch>
              <a:fillRect/>
            </a:stretch>
          </p:blipFill>
          <p:spPr>
            <a:xfrm rot="4809071">
              <a:off x="947565" y="4322581"/>
              <a:ext cx="512385" cy="1817535"/>
            </a:xfrm>
            <a:prstGeom prst="rect">
              <a:avLst/>
            </a:prstGeom>
          </p:spPr>
        </p:pic>
        <p:pic>
          <p:nvPicPr>
            <p:cNvPr id="31" name="图片 27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02" t="248" r="21655" b="63917"/>
            <a:stretch>
              <a:fillRect/>
            </a:stretch>
          </p:blipFill>
          <p:spPr>
            <a:xfrm rot="5256948">
              <a:off x="1183428" y="4371567"/>
              <a:ext cx="876172" cy="1870875"/>
            </a:xfrm>
            <a:prstGeom prst="rect">
              <a:avLst/>
            </a:prstGeom>
          </p:spPr>
        </p:pic>
        <p:pic>
          <p:nvPicPr>
            <p:cNvPr id="32" name="图片 25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>
              <a:fillRect/>
            </a:stretch>
          </p:blipFill>
          <p:spPr>
            <a:xfrm rot="4809071">
              <a:off x="506186" y="3302808"/>
              <a:ext cx="673089" cy="2387584"/>
            </a:xfrm>
            <a:prstGeom prst="rect">
              <a:avLst/>
            </a:prstGeom>
          </p:spPr>
        </p:pic>
        <p:pic>
          <p:nvPicPr>
            <p:cNvPr id="33" name="图片 26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97" t="66408" r="26883" b="-1222"/>
            <a:stretch>
              <a:fillRect/>
            </a:stretch>
          </p:blipFill>
          <p:spPr>
            <a:xfrm rot="4809071">
              <a:off x="947566" y="4028224"/>
              <a:ext cx="512385" cy="1817535"/>
            </a:xfrm>
            <a:prstGeom prst="rect">
              <a:avLst/>
            </a:prstGeom>
          </p:spPr>
        </p:pic>
        <p:pic>
          <p:nvPicPr>
            <p:cNvPr id="34" name="图片 27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02" t="248" r="21655" b="63917"/>
            <a:stretch>
              <a:fillRect/>
            </a:stretch>
          </p:blipFill>
          <p:spPr>
            <a:xfrm rot="5256948">
              <a:off x="1183429" y="4077210"/>
              <a:ext cx="876172" cy="1870875"/>
            </a:xfrm>
            <a:prstGeom prst="rect">
              <a:avLst/>
            </a:prstGeom>
          </p:spPr>
        </p:pic>
        <p:pic>
          <p:nvPicPr>
            <p:cNvPr id="36" name="图片 25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>
              <a:fillRect/>
            </a:stretch>
          </p:blipFill>
          <p:spPr>
            <a:xfrm rot="4809071">
              <a:off x="565064" y="3536915"/>
              <a:ext cx="673089" cy="2387584"/>
            </a:xfrm>
            <a:prstGeom prst="rect">
              <a:avLst/>
            </a:prstGeom>
          </p:spPr>
        </p:pic>
        <p:pic>
          <p:nvPicPr>
            <p:cNvPr id="37" name="图片 25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>
              <a:fillRect/>
            </a:stretch>
          </p:blipFill>
          <p:spPr>
            <a:xfrm rot="4809071">
              <a:off x="595462" y="3801697"/>
              <a:ext cx="673089" cy="2387584"/>
            </a:xfrm>
            <a:prstGeom prst="rect">
              <a:avLst/>
            </a:prstGeom>
          </p:spPr>
        </p:pic>
        <p:pic>
          <p:nvPicPr>
            <p:cNvPr id="38" name="图片 25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>
              <a:fillRect/>
            </a:stretch>
          </p:blipFill>
          <p:spPr>
            <a:xfrm rot="4809071">
              <a:off x="385658" y="3624807"/>
              <a:ext cx="673089" cy="2387584"/>
            </a:xfrm>
            <a:prstGeom prst="rect">
              <a:avLst/>
            </a:prstGeom>
          </p:spPr>
        </p:pic>
        <p:pic>
          <p:nvPicPr>
            <p:cNvPr id="39" name="图片 25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>
              <a:fillRect/>
            </a:stretch>
          </p:blipFill>
          <p:spPr>
            <a:xfrm rot="4809071">
              <a:off x="491687" y="4037556"/>
              <a:ext cx="812842" cy="2387584"/>
            </a:xfrm>
            <a:prstGeom prst="rect">
              <a:avLst/>
            </a:prstGeom>
          </p:spPr>
        </p:pic>
        <p:pic>
          <p:nvPicPr>
            <p:cNvPr id="40" name="图片 25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>
              <a:fillRect/>
            </a:stretch>
          </p:blipFill>
          <p:spPr>
            <a:xfrm rot="4809071">
              <a:off x="385657" y="3833700"/>
              <a:ext cx="673089" cy="2387584"/>
            </a:xfrm>
            <a:prstGeom prst="rect">
              <a:avLst/>
            </a:prstGeom>
          </p:spPr>
        </p:pic>
        <p:pic>
          <p:nvPicPr>
            <p:cNvPr id="41" name="图片 25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>
              <a:fillRect/>
            </a:stretch>
          </p:blipFill>
          <p:spPr>
            <a:xfrm rot="4809071">
              <a:off x="186865" y="3563091"/>
              <a:ext cx="673089" cy="2387584"/>
            </a:xfrm>
            <a:prstGeom prst="rect">
              <a:avLst/>
            </a:prstGeom>
          </p:spPr>
        </p:pic>
        <p:pic>
          <p:nvPicPr>
            <p:cNvPr id="42" name="图片 25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>
              <a:fillRect/>
            </a:stretch>
          </p:blipFill>
          <p:spPr>
            <a:xfrm rot="4809071">
              <a:off x="186865" y="3622176"/>
              <a:ext cx="673089" cy="2387584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812302" y="4945008"/>
            <a:ext cx="2608554" cy="1281135"/>
            <a:chOff x="-670382" y="4160055"/>
            <a:chExt cx="3227334" cy="1585036"/>
          </a:xfrm>
        </p:grpSpPr>
        <p:pic>
          <p:nvPicPr>
            <p:cNvPr id="44" name="图片 25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>
              <a:fillRect/>
            </a:stretch>
          </p:blipFill>
          <p:spPr>
            <a:xfrm rot="4809071">
              <a:off x="506185" y="3597165"/>
              <a:ext cx="673089" cy="2387584"/>
            </a:xfrm>
            <a:prstGeom prst="rect">
              <a:avLst/>
            </a:prstGeom>
          </p:spPr>
        </p:pic>
        <p:pic>
          <p:nvPicPr>
            <p:cNvPr id="45" name="图片 26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97" t="66408" r="26883" b="-1222"/>
            <a:stretch>
              <a:fillRect/>
            </a:stretch>
          </p:blipFill>
          <p:spPr>
            <a:xfrm rot="4809071">
              <a:off x="947565" y="4322581"/>
              <a:ext cx="512385" cy="1817535"/>
            </a:xfrm>
            <a:prstGeom prst="rect">
              <a:avLst/>
            </a:prstGeom>
          </p:spPr>
        </p:pic>
        <p:pic>
          <p:nvPicPr>
            <p:cNvPr id="46" name="图片 27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02" t="248" r="21655" b="63917"/>
            <a:stretch>
              <a:fillRect/>
            </a:stretch>
          </p:blipFill>
          <p:spPr>
            <a:xfrm rot="5256948">
              <a:off x="1183428" y="4371567"/>
              <a:ext cx="876172" cy="1870875"/>
            </a:xfrm>
            <a:prstGeom prst="rect">
              <a:avLst/>
            </a:prstGeom>
          </p:spPr>
        </p:pic>
        <p:pic>
          <p:nvPicPr>
            <p:cNvPr id="47" name="图片 25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>
              <a:fillRect/>
            </a:stretch>
          </p:blipFill>
          <p:spPr>
            <a:xfrm rot="4809071">
              <a:off x="506186" y="3302808"/>
              <a:ext cx="673089" cy="2387584"/>
            </a:xfrm>
            <a:prstGeom prst="rect">
              <a:avLst/>
            </a:prstGeom>
          </p:spPr>
        </p:pic>
        <p:pic>
          <p:nvPicPr>
            <p:cNvPr id="48" name="图片 26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97" t="66408" r="26883" b="-1222"/>
            <a:stretch>
              <a:fillRect/>
            </a:stretch>
          </p:blipFill>
          <p:spPr>
            <a:xfrm rot="4809071">
              <a:off x="947566" y="4028224"/>
              <a:ext cx="512385" cy="1817535"/>
            </a:xfrm>
            <a:prstGeom prst="rect">
              <a:avLst/>
            </a:prstGeom>
          </p:spPr>
        </p:pic>
        <p:pic>
          <p:nvPicPr>
            <p:cNvPr id="49" name="图片 27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02" t="248" r="21655" b="63917"/>
            <a:stretch>
              <a:fillRect/>
            </a:stretch>
          </p:blipFill>
          <p:spPr>
            <a:xfrm rot="5256948">
              <a:off x="1183429" y="4077210"/>
              <a:ext cx="876172" cy="1870875"/>
            </a:xfrm>
            <a:prstGeom prst="rect">
              <a:avLst/>
            </a:prstGeom>
          </p:spPr>
        </p:pic>
        <p:pic>
          <p:nvPicPr>
            <p:cNvPr id="50" name="图片 25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>
              <a:fillRect/>
            </a:stretch>
          </p:blipFill>
          <p:spPr>
            <a:xfrm rot="4809071">
              <a:off x="565064" y="3536915"/>
              <a:ext cx="673089" cy="2387584"/>
            </a:xfrm>
            <a:prstGeom prst="rect">
              <a:avLst/>
            </a:prstGeom>
          </p:spPr>
        </p:pic>
        <p:pic>
          <p:nvPicPr>
            <p:cNvPr id="51" name="图片 25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>
              <a:fillRect/>
            </a:stretch>
          </p:blipFill>
          <p:spPr>
            <a:xfrm rot="4809071">
              <a:off x="595462" y="3801697"/>
              <a:ext cx="673089" cy="2387584"/>
            </a:xfrm>
            <a:prstGeom prst="rect">
              <a:avLst/>
            </a:prstGeom>
          </p:spPr>
        </p:pic>
        <p:pic>
          <p:nvPicPr>
            <p:cNvPr id="52" name="图片 25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>
              <a:fillRect/>
            </a:stretch>
          </p:blipFill>
          <p:spPr>
            <a:xfrm rot="4809071">
              <a:off x="385658" y="3624807"/>
              <a:ext cx="673089" cy="2387584"/>
            </a:xfrm>
            <a:prstGeom prst="rect">
              <a:avLst/>
            </a:prstGeom>
          </p:spPr>
        </p:pic>
        <p:pic>
          <p:nvPicPr>
            <p:cNvPr id="53" name="图片 25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>
              <a:fillRect/>
            </a:stretch>
          </p:blipFill>
          <p:spPr>
            <a:xfrm rot="4809071">
              <a:off x="491687" y="4037556"/>
              <a:ext cx="812842" cy="2387584"/>
            </a:xfrm>
            <a:prstGeom prst="rect">
              <a:avLst/>
            </a:prstGeom>
          </p:spPr>
        </p:pic>
        <p:pic>
          <p:nvPicPr>
            <p:cNvPr id="54" name="图片 25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>
              <a:fillRect/>
            </a:stretch>
          </p:blipFill>
          <p:spPr>
            <a:xfrm rot="4809071">
              <a:off x="385657" y="3833700"/>
              <a:ext cx="673089" cy="2387584"/>
            </a:xfrm>
            <a:prstGeom prst="rect">
              <a:avLst/>
            </a:prstGeom>
          </p:spPr>
        </p:pic>
        <p:pic>
          <p:nvPicPr>
            <p:cNvPr id="55" name="图片 25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>
              <a:fillRect/>
            </a:stretch>
          </p:blipFill>
          <p:spPr>
            <a:xfrm rot="4809071">
              <a:off x="186865" y="3563091"/>
              <a:ext cx="673089" cy="2387584"/>
            </a:xfrm>
            <a:prstGeom prst="rect">
              <a:avLst/>
            </a:prstGeom>
          </p:spPr>
        </p:pic>
        <p:pic>
          <p:nvPicPr>
            <p:cNvPr id="56" name="图片 25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>
              <a:fillRect/>
            </a:stretch>
          </p:blipFill>
          <p:spPr>
            <a:xfrm rot="4809071">
              <a:off x="186865" y="3622176"/>
              <a:ext cx="673089" cy="2387584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/>
        </p:nvGrpSpPr>
        <p:grpSpPr>
          <a:xfrm>
            <a:off x="2405202" y="3793803"/>
            <a:ext cx="2608554" cy="1281135"/>
            <a:chOff x="-670382" y="4160055"/>
            <a:chExt cx="3227334" cy="1585036"/>
          </a:xfrm>
        </p:grpSpPr>
        <p:pic>
          <p:nvPicPr>
            <p:cNvPr id="58" name="图片 25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>
              <a:fillRect/>
            </a:stretch>
          </p:blipFill>
          <p:spPr>
            <a:xfrm rot="4809071">
              <a:off x="506185" y="3597165"/>
              <a:ext cx="673089" cy="2387584"/>
            </a:xfrm>
            <a:prstGeom prst="rect">
              <a:avLst/>
            </a:prstGeom>
          </p:spPr>
        </p:pic>
        <p:pic>
          <p:nvPicPr>
            <p:cNvPr id="59" name="图片 26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97" t="66408" r="26883" b="-1222"/>
            <a:stretch>
              <a:fillRect/>
            </a:stretch>
          </p:blipFill>
          <p:spPr>
            <a:xfrm rot="4809071">
              <a:off x="947565" y="4322581"/>
              <a:ext cx="512385" cy="1817535"/>
            </a:xfrm>
            <a:prstGeom prst="rect">
              <a:avLst/>
            </a:prstGeom>
          </p:spPr>
        </p:pic>
        <p:pic>
          <p:nvPicPr>
            <p:cNvPr id="60" name="图片 27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02" t="248" r="21655" b="63917"/>
            <a:stretch>
              <a:fillRect/>
            </a:stretch>
          </p:blipFill>
          <p:spPr>
            <a:xfrm rot="5256948">
              <a:off x="1183428" y="4371567"/>
              <a:ext cx="876172" cy="1870875"/>
            </a:xfrm>
            <a:prstGeom prst="rect">
              <a:avLst/>
            </a:prstGeom>
          </p:spPr>
        </p:pic>
        <p:pic>
          <p:nvPicPr>
            <p:cNvPr id="61" name="图片 25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>
              <a:fillRect/>
            </a:stretch>
          </p:blipFill>
          <p:spPr>
            <a:xfrm rot="4809071">
              <a:off x="506186" y="3302808"/>
              <a:ext cx="673089" cy="2387584"/>
            </a:xfrm>
            <a:prstGeom prst="rect">
              <a:avLst/>
            </a:prstGeom>
          </p:spPr>
        </p:pic>
        <p:pic>
          <p:nvPicPr>
            <p:cNvPr id="62" name="图片 26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97" t="66408" r="26883" b="-1222"/>
            <a:stretch>
              <a:fillRect/>
            </a:stretch>
          </p:blipFill>
          <p:spPr>
            <a:xfrm rot="4809071">
              <a:off x="947566" y="4028224"/>
              <a:ext cx="512385" cy="1817535"/>
            </a:xfrm>
            <a:prstGeom prst="rect">
              <a:avLst/>
            </a:prstGeom>
          </p:spPr>
        </p:pic>
        <p:pic>
          <p:nvPicPr>
            <p:cNvPr id="63" name="图片 27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02" t="248" r="21655" b="63917"/>
            <a:stretch>
              <a:fillRect/>
            </a:stretch>
          </p:blipFill>
          <p:spPr>
            <a:xfrm rot="5256948">
              <a:off x="1183429" y="4077210"/>
              <a:ext cx="876172" cy="1870875"/>
            </a:xfrm>
            <a:prstGeom prst="rect">
              <a:avLst/>
            </a:prstGeom>
          </p:spPr>
        </p:pic>
        <p:pic>
          <p:nvPicPr>
            <p:cNvPr id="64" name="图片 25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>
              <a:fillRect/>
            </a:stretch>
          </p:blipFill>
          <p:spPr>
            <a:xfrm rot="4809071">
              <a:off x="565064" y="3536915"/>
              <a:ext cx="673089" cy="2387584"/>
            </a:xfrm>
            <a:prstGeom prst="rect">
              <a:avLst/>
            </a:prstGeom>
          </p:spPr>
        </p:pic>
        <p:pic>
          <p:nvPicPr>
            <p:cNvPr id="65" name="图片 25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>
              <a:fillRect/>
            </a:stretch>
          </p:blipFill>
          <p:spPr>
            <a:xfrm rot="4809071">
              <a:off x="595462" y="3801697"/>
              <a:ext cx="673089" cy="2387584"/>
            </a:xfrm>
            <a:prstGeom prst="rect">
              <a:avLst/>
            </a:prstGeom>
          </p:spPr>
        </p:pic>
        <p:pic>
          <p:nvPicPr>
            <p:cNvPr id="66" name="图片 25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>
              <a:fillRect/>
            </a:stretch>
          </p:blipFill>
          <p:spPr>
            <a:xfrm rot="4809071">
              <a:off x="385658" y="3624807"/>
              <a:ext cx="673089" cy="2387584"/>
            </a:xfrm>
            <a:prstGeom prst="rect">
              <a:avLst/>
            </a:prstGeom>
          </p:spPr>
        </p:pic>
        <p:pic>
          <p:nvPicPr>
            <p:cNvPr id="67" name="图片 25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>
              <a:fillRect/>
            </a:stretch>
          </p:blipFill>
          <p:spPr>
            <a:xfrm rot="4809071">
              <a:off x="491687" y="4037556"/>
              <a:ext cx="812842" cy="2387584"/>
            </a:xfrm>
            <a:prstGeom prst="rect">
              <a:avLst/>
            </a:prstGeom>
          </p:spPr>
        </p:pic>
        <p:pic>
          <p:nvPicPr>
            <p:cNvPr id="68" name="图片 25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>
              <a:fillRect/>
            </a:stretch>
          </p:blipFill>
          <p:spPr>
            <a:xfrm rot="4809071">
              <a:off x="385657" y="3833700"/>
              <a:ext cx="673089" cy="2387584"/>
            </a:xfrm>
            <a:prstGeom prst="rect">
              <a:avLst/>
            </a:prstGeom>
          </p:spPr>
        </p:pic>
        <p:pic>
          <p:nvPicPr>
            <p:cNvPr id="69" name="图片 25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>
              <a:fillRect/>
            </a:stretch>
          </p:blipFill>
          <p:spPr>
            <a:xfrm rot="4809071">
              <a:off x="186865" y="3563091"/>
              <a:ext cx="673089" cy="2387584"/>
            </a:xfrm>
            <a:prstGeom prst="rect">
              <a:avLst/>
            </a:prstGeom>
          </p:spPr>
        </p:pic>
        <p:pic>
          <p:nvPicPr>
            <p:cNvPr id="70" name="图片 25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>
              <a:fillRect/>
            </a:stretch>
          </p:blipFill>
          <p:spPr>
            <a:xfrm rot="4809071">
              <a:off x="186865" y="3622176"/>
              <a:ext cx="673089" cy="2387584"/>
            </a:xfrm>
            <a:prstGeom prst="rect">
              <a:avLst/>
            </a:prstGeom>
          </p:spPr>
        </p:pic>
      </p:grpSp>
      <p:grpSp>
        <p:nvGrpSpPr>
          <p:cNvPr id="71" name="Group 70"/>
          <p:cNvGrpSpPr/>
          <p:nvPr/>
        </p:nvGrpSpPr>
        <p:grpSpPr>
          <a:xfrm>
            <a:off x="3319862" y="5028021"/>
            <a:ext cx="2608554" cy="1281135"/>
            <a:chOff x="-670382" y="4160055"/>
            <a:chExt cx="3227334" cy="1585036"/>
          </a:xfrm>
        </p:grpSpPr>
        <p:pic>
          <p:nvPicPr>
            <p:cNvPr id="72" name="图片 25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>
              <a:fillRect/>
            </a:stretch>
          </p:blipFill>
          <p:spPr>
            <a:xfrm rot="4809071">
              <a:off x="506185" y="3597165"/>
              <a:ext cx="673089" cy="2387584"/>
            </a:xfrm>
            <a:prstGeom prst="rect">
              <a:avLst/>
            </a:prstGeom>
          </p:spPr>
        </p:pic>
        <p:pic>
          <p:nvPicPr>
            <p:cNvPr id="73" name="图片 26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97" t="66408" r="26883" b="-1222"/>
            <a:stretch>
              <a:fillRect/>
            </a:stretch>
          </p:blipFill>
          <p:spPr>
            <a:xfrm rot="4809071">
              <a:off x="947565" y="4322581"/>
              <a:ext cx="512385" cy="1817535"/>
            </a:xfrm>
            <a:prstGeom prst="rect">
              <a:avLst/>
            </a:prstGeom>
          </p:spPr>
        </p:pic>
        <p:pic>
          <p:nvPicPr>
            <p:cNvPr id="74" name="图片 27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02" t="248" r="21655" b="63917"/>
            <a:stretch>
              <a:fillRect/>
            </a:stretch>
          </p:blipFill>
          <p:spPr>
            <a:xfrm rot="5256948">
              <a:off x="1183428" y="4371567"/>
              <a:ext cx="876172" cy="1870875"/>
            </a:xfrm>
            <a:prstGeom prst="rect">
              <a:avLst/>
            </a:prstGeom>
          </p:spPr>
        </p:pic>
        <p:pic>
          <p:nvPicPr>
            <p:cNvPr id="75" name="图片 25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>
              <a:fillRect/>
            </a:stretch>
          </p:blipFill>
          <p:spPr>
            <a:xfrm rot="4809071">
              <a:off x="506186" y="3302808"/>
              <a:ext cx="673089" cy="2387584"/>
            </a:xfrm>
            <a:prstGeom prst="rect">
              <a:avLst/>
            </a:prstGeom>
          </p:spPr>
        </p:pic>
        <p:pic>
          <p:nvPicPr>
            <p:cNvPr id="76" name="图片 26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97" t="66408" r="26883" b="-1222"/>
            <a:stretch>
              <a:fillRect/>
            </a:stretch>
          </p:blipFill>
          <p:spPr>
            <a:xfrm rot="4809071">
              <a:off x="947566" y="4028224"/>
              <a:ext cx="512385" cy="1817535"/>
            </a:xfrm>
            <a:prstGeom prst="rect">
              <a:avLst/>
            </a:prstGeom>
          </p:spPr>
        </p:pic>
        <p:pic>
          <p:nvPicPr>
            <p:cNvPr id="77" name="图片 27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02" t="248" r="21655" b="63917"/>
            <a:stretch>
              <a:fillRect/>
            </a:stretch>
          </p:blipFill>
          <p:spPr>
            <a:xfrm rot="5256948">
              <a:off x="1183429" y="4077210"/>
              <a:ext cx="876172" cy="1870875"/>
            </a:xfrm>
            <a:prstGeom prst="rect">
              <a:avLst/>
            </a:prstGeom>
          </p:spPr>
        </p:pic>
        <p:pic>
          <p:nvPicPr>
            <p:cNvPr id="78" name="图片 25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>
              <a:fillRect/>
            </a:stretch>
          </p:blipFill>
          <p:spPr>
            <a:xfrm rot="4809071">
              <a:off x="565064" y="3536915"/>
              <a:ext cx="673089" cy="2387584"/>
            </a:xfrm>
            <a:prstGeom prst="rect">
              <a:avLst/>
            </a:prstGeom>
          </p:spPr>
        </p:pic>
        <p:pic>
          <p:nvPicPr>
            <p:cNvPr id="79" name="图片 25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>
              <a:fillRect/>
            </a:stretch>
          </p:blipFill>
          <p:spPr>
            <a:xfrm rot="4809071">
              <a:off x="595462" y="3801697"/>
              <a:ext cx="673089" cy="2387584"/>
            </a:xfrm>
            <a:prstGeom prst="rect">
              <a:avLst/>
            </a:prstGeom>
          </p:spPr>
        </p:pic>
        <p:pic>
          <p:nvPicPr>
            <p:cNvPr id="81" name="图片 25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>
              <a:fillRect/>
            </a:stretch>
          </p:blipFill>
          <p:spPr>
            <a:xfrm rot="4809071">
              <a:off x="385658" y="3624807"/>
              <a:ext cx="673089" cy="2387584"/>
            </a:xfrm>
            <a:prstGeom prst="rect">
              <a:avLst/>
            </a:prstGeom>
          </p:spPr>
        </p:pic>
        <p:pic>
          <p:nvPicPr>
            <p:cNvPr id="88" name="图片 25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>
              <a:fillRect/>
            </a:stretch>
          </p:blipFill>
          <p:spPr>
            <a:xfrm rot="4809071">
              <a:off x="491687" y="4037556"/>
              <a:ext cx="812842" cy="2387584"/>
            </a:xfrm>
            <a:prstGeom prst="rect">
              <a:avLst/>
            </a:prstGeom>
          </p:spPr>
        </p:pic>
        <p:pic>
          <p:nvPicPr>
            <p:cNvPr id="89" name="图片 25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>
              <a:fillRect/>
            </a:stretch>
          </p:blipFill>
          <p:spPr>
            <a:xfrm rot="4809071">
              <a:off x="385657" y="3833700"/>
              <a:ext cx="673089" cy="2387584"/>
            </a:xfrm>
            <a:prstGeom prst="rect">
              <a:avLst/>
            </a:prstGeom>
          </p:spPr>
        </p:pic>
        <p:pic>
          <p:nvPicPr>
            <p:cNvPr id="90" name="图片 25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>
              <a:fillRect/>
            </a:stretch>
          </p:blipFill>
          <p:spPr>
            <a:xfrm rot="4809071">
              <a:off x="186865" y="3563091"/>
              <a:ext cx="673089" cy="2387584"/>
            </a:xfrm>
            <a:prstGeom prst="rect">
              <a:avLst/>
            </a:prstGeom>
          </p:spPr>
        </p:pic>
        <p:pic>
          <p:nvPicPr>
            <p:cNvPr id="91" name="图片 25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>
              <a:fillRect/>
            </a:stretch>
          </p:blipFill>
          <p:spPr>
            <a:xfrm rot="4809071">
              <a:off x="186865" y="3622176"/>
              <a:ext cx="673089" cy="2387584"/>
            </a:xfrm>
            <a:prstGeom prst="rect">
              <a:avLst/>
            </a:prstGeom>
          </p:spPr>
        </p:pic>
      </p:grpSp>
      <p:sp>
        <p:nvSpPr>
          <p:cNvPr id="3" name="Oval 2">
            <a:hlinkClick r:id="rId13" action="ppaction://hlinksldjump"/>
          </p:cNvPr>
          <p:cNvSpPr/>
          <p:nvPr/>
        </p:nvSpPr>
        <p:spPr>
          <a:xfrm>
            <a:off x="1116054" y="4046488"/>
            <a:ext cx="722063" cy="7220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2" name="Oval 91">
            <a:hlinkClick r:id="rId14" action="ppaction://hlinksldjump"/>
          </p:cNvPr>
          <p:cNvSpPr/>
          <p:nvPr/>
        </p:nvSpPr>
        <p:spPr>
          <a:xfrm>
            <a:off x="3446244" y="3988245"/>
            <a:ext cx="722063" cy="7220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3" name="Oval 92">
            <a:hlinkClick r:id="rId15" action="ppaction://hlinksldjump"/>
          </p:cNvPr>
          <p:cNvSpPr/>
          <p:nvPr/>
        </p:nvSpPr>
        <p:spPr>
          <a:xfrm>
            <a:off x="1852440" y="5257393"/>
            <a:ext cx="722063" cy="7220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4" name="Oval 93">
            <a:hlinkClick r:id="rId16" action="ppaction://hlinksldjump"/>
          </p:cNvPr>
          <p:cNvSpPr/>
          <p:nvPr/>
        </p:nvSpPr>
        <p:spPr>
          <a:xfrm>
            <a:off x="4330798" y="5256667"/>
            <a:ext cx="722063" cy="7220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5" name="Graphic 9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20862390">
            <a:off x="-46929028" y="22419298"/>
            <a:ext cx="421124" cy="401121"/>
          </a:xfrm>
          <a:prstGeom prst="rect">
            <a:avLst/>
          </a:prstGeom>
        </p:spPr>
      </p:pic>
      <p:pic>
        <p:nvPicPr>
          <p:cNvPr id="96" name="Graphic 9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20862390">
            <a:off x="-42255428" y="15510498"/>
            <a:ext cx="421124" cy="401121"/>
          </a:xfrm>
          <a:prstGeom prst="rect">
            <a:avLst/>
          </a:prstGeom>
        </p:spPr>
      </p:pic>
      <p:pic>
        <p:nvPicPr>
          <p:cNvPr id="97" name="Graphic 9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20862390">
            <a:off x="-48351427" y="15992086"/>
            <a:ext cx="421124" cy="401121"/>
          </a:xfrm>
          <a:prstGeom prst="rect">
            <a:avLst/>
          </a:prstGeom>
        </p:spPr>
      </p:pic>
      <p:pic>
        <p:nvPicPr>
          <p:cNvPr id="98" name="Graphic 9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20862390">
            <a:off x="-47854552" y="11623286"/>
            <a:ext cx="421124" cy="4011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0.10972 L 0.10742 -0.18009 C 0.12968 -0.19607 0.16328 -0.20463 0.19856 -0.20463 C 0.23867 -0.20463 0.27083 -0.19607 0.29309 -0.18009 L 0.40065 -0.10972 " pathEditMode="relative" rAng="0" ptsTypes="AAAAA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26" y="-474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49 0.01666 L -0.2349 0.0169 C -0.23477 0.01273 -0.23477 0.00231 -0.23477 -0.00209 C -0.23477 -0.01181 -0.23477 -0.0169 -0.23464 -0.02454 C -0.23464 -0.02801 -0.23464 -0.03403 -0.23451 -0.03704 C -0.23451 -0.04236 -0.23438 -0.04676 -0.23425 -0.04908 C -0.23425 -0.05185 -0.23412 -0.05301 -0.23412 -0.05417 C -0.23399 -0.05556 -0.23386 -0.05741 -0.23373 -0.05787 C -0.23346 -0.0588 -0.23359 -0.05834 -0.2332 -0.05949 L -0.23242 -0.05834 C -0.23242 -0.0581 -0.23242 -0.05741 -0.23229 -0.05671 C -0.23229 -0.05625 -0.23229 -0.05579 -0.23229 -0.05509 C -0.23216 -0.05324 -0.23203 -0.05093 -0.2319 -0.04746 C -0.2319 -0.04537 -0.23177 -0.04352 -0.23177 -0.04028 C -0.23164 -0.03264 -0.2319 -0.04468 -0.23164 -0.03357 C -0.23164 -0.03264 -0.23151 -0.03148 -0.23151 -0.03056 C -0.23151 -0.02986 -0.23151 -0.0294 -0.23151 -0.02871 C -0.23138 -0.02709 -0.23138 -0.02361 -0.23138 -0.02176 C -0.23138 -0.02084 -0.23138 -0.01968 -0.23138 -0.01898 C -0.23138 -0.01806 -0.23125 -0.01759 -0.23125 -0.0169 C -0.23125 -0.01505 -0.23125 -0.0132 -0.23125 -0.01134 C -0.23125 -0.01065 -0.23125 -0.00996 -0.23125 -0.00903 C -0.23125 -0.00834 -0.23125 -0.00764 -0.23125 -0.00671 C -0.23112 -0.00625 -0.23112 -0.00602 -0.23112 -0.00533 C -0.23112 -0.00394 -0.23112 -0.00093 -0.23112 -0.0007 C -0.23112 0.00278 -0.23112 -0.00162 -0.23112 0.00463 C -0.23112 0.00509 -0.23112 0.00555 -0.23112 0.00625 C -0.23112 0.00694 -0.23112 0.00764 -0.23112 0.00833 C -0.23112 0.01481 -0.23112 0.00463 -0.23112 0.01435 C -0.23112 0.01805 -0.23112 0.01412 -0.23112 0.01782 L -0.23112 0.01805 " pathEditMode="relative" rAng="0" ptsTypes="AAAAAAAAAAAAAAAAAAAAAAAAAAAAAAA">
                                      <p:cBhvr>
                                        <p:cTn id="23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-37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5324 L 0.05247 -0.17199 C 0.06341 -0.17639 0.07981 -0.17847 0.097 -0.17847 C 0.11666 -0.17847 0.13229 -0.17639 0.14323 -0.17199 L 0.19583 -0.15324 " pathEditMode="relative" rAng="0" ptsTypes="AAAAA">
                                      <p:cBhvr>
                                        <p:cTn id="3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-127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49 0.01666 L -0.2349 0.0169 C -0.23477 0.01273 -0.23477 0.00231 -0.23477 -0.00209 C -0.23477 -0.01181 -0.23477 -0.0169 -0.23464 -0.02454 C -0.23464 -0.02801 -0.23464 -0.03403 -0.23451 -0.03704 C -0.23451 -0.04236 -0.23438 -0.04676 -0.23425 -0.04908 C -0.23425 -0.05185 -0.23412 -0.05301 -0.23412 -0.05417 C -0.23399 -0.05556 -0.23386 -0.05741 -0.23373 -0.05787 C -0.23346 -0.0588 -0.23359 -0.05834 -0.2332 -0.05949 L -0.23242 -0.05834 C -0.23242 -0.0581 -0.23242 -0.05741 -0.23229 -0.05671 C -0.23229 -0.05625 -0.23229 -0.05579 -0.23229 -0.05509 C -0.23216 -0.05324 -0.23203 -0.05093 -0.2319 -0.04746 C -0.2319 -0.04537 -0.23177 -0.04352 -0.23177 -0.04028 C -0.23164 -0.03264 -0.2319 -0.04468 -0.23164 -0.03357 C -0.23164 -0.03264 -0.23151 -0.03148 -0.23151 -0.03056 C -0.23151 -0.02986 -0.23151 -0.0294 -0.23151 -0.02871 C -0.23138 -0.02709 -0.23138 -0.02361 -0.23138 -0.02176 C -0.23138 -0.02084 -0.23138 -0.01968 -0.23138 -0.01898 C -0.23138 -0.01806 -0.23125 -0.01759 -0.23125 -0.0169 C -0.23125 -0.01505 -0.23125 -0.0132 -0.23125 -0.01134 C -0.23125 -0.01065 -0.23125 -0.00996 -0.23125 -0.00903 C -0.23125 -0.00834 -0.23125 -0.00764 -0.23125 -0.00671 C -0.23112 -0.00625 -0.23112 -0.00602 -0.23112 -0.00533 C -0.23112 -0.00394 -0.23112 -0.00093 -0.23112 -0.0007 C -0.23112 0.00278 -0.23112 -0.00162 -0.23112 0.00463 C -0.23112 0.00509 -0.23112 0.00555 -0.23112 0.00625 C -0.23112 0.00694 -0.23112 0.00764 -0.23112 0.00833 C -0.23112 0.01481 -0.23112 0.00463 -0.23112 0.01435 C -0.23112 0.01805 -0.23112 0.01412 -0.23112 0.01782 L -0.23112 0.01805 " pathEditMode="relative" rAng="0" ptsTypes="AAAAAAAAAAAAAAAAAAAAAAAAAAAAAAA">
                                      <p:cBhvr>
                                        <p:cTn id="34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-37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85185E-6 L 0.33685 -0.3314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36" y="-16574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49 0.01666 L -0.2349 0.0169 C -0.23477 0.01273 -0.23477 0.00231 -0.23477 -0.00209 C -0.23477 -0.01181 -0.23477 -0.0169 -0.23464 -0.02454 C -0.23464 -0.02801 -0.23464 -0.03403 -0.23451 -0.03704 C -0.23451 -0.04236 -0.23438 -0.04676 -0.23425 -0.04908 C -0.23425 -0.05185 -0.23412 -0.05301 -0.23412 -0.05417 C -0.23399 -0.05556 -0.23386 -0.05741 -0.23373 -0.05787 C -0.23346 -0.0588 -0.23359 -0.05834 -0.2332 -0.05949 L -0.23242 -0.05834 C -0.23242 -0.0581 -0.23242 -0.05741 -0.23229 -0.05671 C -0.23229 -0.05625 -0.23229 -0.05579 -0.23229 -0.05509 C -0.23216 -0.05324 -0.23203 -0.05093 -0.2319 -0.04746 C -0.2319 -0.04537 -0.23177 -0.04352 -0.23177 -0.04028 C -0.23164 -0.03264 -0.2319 -0.04468 -0.23164 -0.03357 C -0.23164 -0.03264 -0.23151 -0.03148 -0.23151 -0.03056 C -0.23151 -0.02986 -0.23151 -0.0294 -0.23151 -0.02871 C -0.23138 -0.02709 -0.23138 -0.02361 -0.23138 -0.02176 C -0.23138 -0.02084 -0.23138 -0.01968 -0.23138 -0.01898 C -0.23138 -0.01806 -0.23125 -0.01759 -0.23125 -0.0169 C -0.23125 -0.01505 -0.23125 -0.0132 -0.23125 -0.01134 C -0.23125 -0.01065 -0.23125 -0.00996 -0.23125 -0.00903 C -0.23125 -0.00834 -0.23125 -0.00764 -0.23125 -0.00671 C -0.23112 -0.00625 -0.23112 -0.00602 -0.23112 -0.00533 C -0.23112 -0.00394 -0.23112 -0.00093 -0.23112 -0.0007 C -0.23112 0.00278 -0.23112 -0.00162 -0.23112 0.00463 C -0.23112 0.00509 -0.23112 0.00555 -0.23112 0.00625 C -0.23112 0.00694 -0.23112 0.00764 -0.23112 0.00833 C -0.23112 0.01481 -0.23112 0.00463 -0.23112 0.01435 C -0.23112 0.01805 -0.23112 0.01412 -0.23112 0.01782 L -0.23112 0.01805 " pathEditMode="relative" rAng="0" ptsTypes="AAAAAAAAAAAAAAAAAAAAAAAAAAAAAAA">
                                      <p:cBhvr>
                                        <p:cTn id="45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-37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12369 -0.2967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-14838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49 0.01666 L -0.2349 0.0169 C -0.23477 0.01273 -0.23477 0.00231 -0.23477 -0.00209 C -0.23477 -0.01181 -0.23477 -0.0169 -0.23464 -0.02454 C -0.23464 -0.02801 -0.23464 -0.03403 -0.23451 -0.03704 C -0.23451 -0.04236 -0.23438 -0.04676 -0.23425 -0.04908 C -0.23425 -0.05185 -0.23412 -0.05301 -0.23412 -0.05417 C -0.23399 -0.05556 -0.23386 -0.05741 -0.23373 -0.05787 C -0.23346 -0.0588 -0.23359 -0.05834 -0.2332 -0.05949 L -0.23242 -0.05834 C -0.23242 -0.0581 -0.23242 -0.05741 -0.23229 -0.05671 C -0.23229 -0.05625 -0.23229 -0.05579 -0.23229 -0.05509 C -0.23216 -0.05324 -0.23203 -0.05093 -0.2319 -0.04746 C -0.2319 -0.04537 -0.23177 -0.04352 -0.23177 -0.04028 C -0.23164 -0.03264 -0.2319 -0.04468 -0.23164 -0.03357 C -0.23164 -0.03264 -0.23151 -0.03148 -0.23151 -0.03056 C -0.23151 -0.02986 -0.23151 -0.0294 -0.23151 -0.02871 C -0.23138 -0.02709 -0.23138 -0.02361 -0.23138 -0.02176 C -0.23138 -0.02084 -0.23138 -0.01968 -0.23138 -0.01898 C -0.23138 -0.01806 -0.23125 -0.01759 -0.23125 -0.0169 C -0.23125 -0.01505 -0.23125 -0.0132 -0.23125 -0.01134 C -0.23125 -0.01065 -0.23125 -0.00996 -0.23125 -0.00903 C -0.23125 -0.00834 -0.23125 -0.00764 -0.23125 -0.00671 C -0.23112 -0.00625 -0.23112 -0.00602 -0.23112 -0.00533 C -0.23112 -0.00394 -0.23112 -0.00093 -0.23112 -0.0007 C -0.23112 0.00278 -0.23112 -0.00162 -0.23112 0.00463 C -0.23112 0.00509 -0.23112 0.00555 -0.23112 0.00625 C -0.23112 0.00694 -0.23112 0.00764 -0.23112 0.00833 C -0.23112 0.01481 -0.23112 0.00463 -0.23112 0.01435 C -0.23112 0.01805 -0.23112 0.01412 -0.23112 0.01782 L -0.23112 0.01805 " pathEditMode="relative" rAng="0" ptsTypes="AAAAAAAAAAAAAAAAAAAAAAAAAAAAAAA">
                                      <p:cBhvr>
                                        <p:cTn id="56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-37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</p:childTnLst>
        </p:cTn>
      </p:par>
    </p:tnLst>
    <p:bldLst>
      <p:bldP spid="22" grpId="0" bldLvl="0" animBg="1"/>
      <p:bldP spid="23" grpId="0"/>
      <p:bldP spid="3" grpId="0" bldLvl="0" animBg="1"/>
      <p:bldP spid="92" grpId="0" bldLvl="0" animBg="1"/>
      <p:bldP spid="93" grpId="0" bldLvl="0" animBg="1"/>
      <p:bldP spid="94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06936" y="-947853"/>
            <a:ext cx="6675892" cy="3579542"/>
            <a:chOff x="691677" y="-465719"/>
            <a:chExt cx="3434598" cy="2166077"/>
          </a:xfrm>
        </p:grpSpPr>
        <p:pic>
          <p:nvPicPr>
            <p:cNvPr id="10" name="Graphic 9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/>
            </a:stretch>
          </p:blipFill>
          <p:spPr>
            <a:xfrm>
              <a:off x="691677" y="-465719"/>
              <a:ext cx="3434598" cy="2166077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873366" y="374395"/>
              <a:ext cx="3149642" cy="949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vi-VN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  <a:sym typeface="Arial" panose="020B0604020202020204"/>
                </a:rPr>
                <a:t>So sánh</a:t>
              </a:r>
              <a:endParaRPr kumimoji="0" lang="vi-VN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endParaRPr>
            </a:p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lang="vi-VN" sz="4800" b="1" kern="0" dirty="0">
                  <a:solidFill>
                    <a:srgbClr val="000000"/>
                  </a:solidFill>
                  <a:latin typeface="Calibri" panose="020F0502020204030204" charset="0"/>
                  <a:cs typeface="Calibri" panose="020F0502020204030204" charset="0"/>
                  <a:sym typeface="Arial" panose="020B0604020202020204"/>
                </a:rPr>
                <a:t>1 061..?..1 000 + 60 + 1</a:t>
              </a:r>
              <a:endParaRPr kumimoji="0" lang="vi-VN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994224" y="2905759"/>
            <a:ext cx="3242275" cy="3376605"/>
            <a:chOff x="1517724" y="2365685"/>
            <a:chExt cx="2431706" cy="2532454"/>
          </a:xfrm>
        </p:grpSpPr>
        <p:pic>
          <p:nvPicPr>
            <p:cNvPr id="12" name="Graphic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517724" y="2365685"/>
              <a:ext cx="2431706" cy="2532454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517724" y="2571750"/>
              <a:ext cx="2431706" cy="99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lang="vi-VN" sz="8000" b="1" kern="0" dirty="0">
                  <a:solidFill>
                    <a:srgbClr val="FF0000"/>
                  </a:solidFill>
                  <a:latin typeface="Calibri" panose="020F0502020204030204" charset="0"/>
                  <a:cs typeface="Calibri" panose="020F0502020204030204" charset="0"/>
                  <a:sym typeface="Arial" panose="020B0604020202020204"/>
                </a:rPr>
                <a:t>=</a:t>
              </a:r>
              <a:endParaRPr kumimoji="0" lang="en-US" sz="8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endParaRPr>
            </a:p>
          </p:txBody>
        </p:sp>
      </p:grpSp>
      <p:pic>
        <p:nvPicPr>
          <p:cNvPr id="11" name="图片 3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39"/>
          <a:stretch>
            <a:fillRect/>
          </a:stretch>
        </p:blipFill>
        <p:spPr>
          <a:xfrm>
            <a:off x="10465468" y="860392"/>
            <a:ext cx="1726532" cy="3508489"/>
          </a:xfrm>
          <a:prstGeom prst="rect">
            <a:avLst/>
          </a:prstGeom>
        </p:spPr>
      </p:pic>
      <p:pic>
        <p:nvPicPr>
          <p:cNvPr id="13" name="图片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5"/>
          <a:stretch>
            <a:fillRect/>
          </a:stretch>
        </p:blipFill>
        <p:spPr>
          <a:xfrm>
            <a:off x="127000" y="1280073"/>
            <a:ext cx="2011133" cy="3508489"/>
          </a:xfrm>
          <a:prstGeom prst="rect">
            <a:avLst/>
          </a:prstGeom>
        </p:spPr>
      </p:pic>
      <p:pic>
        <p:nvPicPr>
          <p:cNvPr id="14" name="图片 2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591001">
            <a:off x="10369177" y="2906373"/>
            <a:ext cx="269736" cy="255891"/>
          </a:xfrm>
          <a:prstGeom prst="rect">
            <a:avLst/>
          </a:prstGeom>
        </p:spPr>
      </p:pic>
      <p:pic>
        <p:nvPicPr>
          <p:cNvPr id="15" name="图片 24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57104" y="2825127"/>
            <a:ext cx="418260" cy="365557"/>
          </a:xfrm>
          <a:prstGeom prst="rect">
            <a:avLst/>
          </a:prstGeom>
        </p:spPr>
      </p:pic>
      <p:pic>
        <p:nvPicPr>
          <p:cNvPr id="17" name="图片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9638">
            <a:off x="9739738" y="1096164"/>
            <a:ext cx="916995" cy="1298133"/>
          </a:xfrm>
          <a:prstGeom prst="rect">
            <a:avLst/>
          </a:prstGeom>
        </p:spPr>
      </p:pic>
      <p:pic>
        <p:nvPicPr>
          <p:cNvPr id="18" name="图形 26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19506" y="3967827"/>
            <a:ext cx="1002731" cy="567980"/>
          </a:xfrm>
          <a:prstGeom prst="rect">
            <a:avLst/>
          </a:prstGeom>
        </p:spPr>
      </p:pic>
      <p:pic>
        <p:nvPicPr>
          <p:cNvPr id="19" name="图形 27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67471" y="3385843"/>
            <a:ext cx="670529" cy="379810"/>
          </a:xfrm>
          <a:prstGeom prst="rect">
            <a:avLst/>
          </a:prstGeom>
        </p:spPr>
      </p:pic>
      <p:pic>
        <p:nvPicPr>
          <p:cNvPr id="20" name="图片 3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80" b="4469"/>
          <a:stretch>
            <a:fillRect/>
          </a:stretch>
        </p:blipFill>
        <p:spPr>
          <a:xfrm>
            <a:off x="10689944" y="0"/>
            <a:ext cx="1502056" cy="335171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9000" b="96400" l="2000" r="68889">
                        <a14:foregroundMark x1="2111" y1="72200" x2="9222" y2="86800"/>
                        <a14:foregroundMark x1="10000" y1="96000" x2="23111" y2="96400"/>
                        <a14:foregroundMark x1="23111" y1="96400" x2="63444" y2="93800"/>
                        <a14:foregroundMark x1="63444" y1="93800" x2="63667" y2="93800"/>
                        <a14:foregroundMark x1="64556" y1="90200" x2="68889" y2="96000"/>
                        <a14:foregroundMark x1="68889" y1="96000" x2="68889" y2="96400"/>
                        <a14:backgroundMark x1="10778" y1="67000" x2="13667" y2="68200"/>
                      </a14:backgroundRemoval>
                    </a14:imgEffect>
                    <a14:imgEffect>
                      <a14:saturation sat="1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810" r="26875" b="393"/>
          <a:stretch>
            <a:fillRect/>
          </a:stretch>
        </p:blipFill>
        <p:spPr>
          <a:xfrm>
            <a:off x="-19317" y="4496600"/>
            <a:ext cx="8980582" cy="2343979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9200" b="99800" l="56222" r="99889">
                        <a14:foregroundMark x1="56778" y1="78600" x2="61111" y2="82000"/>
                        <a14:foregroundMark x1="61111" y1="82000" x2="61333" y2="82000"/>
                        <a14:foregroundMark x1="72444" y1="89600" x2="93111" y2="81200"/>
                        <a14:foregroundMark x1="94333" y1="74600" x2="98111" y2="85200"/>
                        <a14:foregroundMark x1="99889" y1="71200" x2="99667" y2="81600"/>
                        <a14:foregroundMark x1="99667" y1="81600" x2="99889" y2="82400"/>
                        <a14:foregroundMark x1="65111" y1="90800" x2="72000" y2="96000"/>
                        <a14:foregroundMark x1="72000" y1="96000" x2="72000" y2="96000"/>
                        <a14:foregroundMark x1="72889" y1="94400" x2="83667" y2="95200"/>
                        <a14:foregroundMark x1="83667" y1="95200" x2="92444" y2="94000"/>
                        <a14:foregroundMark x1="92444" y1="94000" x2="92667" y2="94000"/>
                        <a14:foregroundMark x1="71000" y1="96400" x2="97000" y2="94000"/>
                        <a14:foregroundMark x1="97000" y1="94000" x2="97222" y2="94000"/>
                        <a14:foregroundMark x1="93667" y1="89400" x2="96889" y2="99800"/>
                        <a14:foregroundMark x1="90111" y1="90000" x2="97222" y2="94800"/>
                        <a14:foregroundMark x1="91111" y1="89200" x2="92556" y2="95800"/>
                        <a14:foregroundMark x1="92556" y1="95800" x2="92778" y2="99400"/>
                        <a14:foregroundMark x1="80889" y1="96400" x2="86222" y2="97400"/>
                        <a14:foregroundMark x1="86222" y1="97400" x2="91111" y2="96200"/>
                        <a14:foregroundMark x1="80444" y1="98000" x2="94667" y2="96400"/>
                        <a14:foregroundMark x1="93222" y1="99400" x2="95889" y2="98600"/>
                        <a14:foregroundMark x1="95667" y1="97600" x2="95667" y2="98400"/>
                        <a14:foregroundMark x1="56667" y1="85800" x2="60778" y2="97800"/>
                        <a14:foregroundMark x1="56222" y1="81400" x2="67556" y2="92600"/>
                        <a14:foregroundMark x1="60000" y1="84800" x2="69333" y2="98400"/>
                        <a14:backgroundMark x1="63667" y1="77400" x2="63333" y2="77800"/>
                        <a14:backgroundMark x1="98889" y1="69200" x2="99889" y2="68600"/>
                        <a14:backgroundMark x1="95778" y1="69600" x2="99000" y2="68600"/>
                        <a14:backgroundMark x1="98667" y1="69000" x2="98556" y2="69800"/>
                      </a14:backgroundRemoval>
                    </a14:imgEffect>
                    <a14:imgEffect>
                      <a14:colorTemperature colorTemp="403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33" t="65911" b="392"/>
          <a:stretch>
            <a:fillRect/>
          </a:stretch>
        </p:blipFill>
        <p:spPr>
          <a:xfrm>
            <a:off x="6746647" y="4454599"/>
            <a:ext cx="5497605" cy="2352685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grpSp>
        <p:nvGrpSpPr>
          <p:cNvPr id="24" name="Group 23"/>
          <p:cNvGrpSpPr/>
          <p:nvPr/>
        </p:nvGrpSpPr>
        <p:grpSpPr>
          <a:xfrm>
            <a:off x="6620" y="4059623"/>
            <a:ext cx="12192000" cy="2780956"/>
            <a:chOff x="-29140" y="3368913"/>
            <a:chExt cx="13654110" cy="354577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>
              <a:fillRect/>
            </a:stretch>
          </p:blipFill>
          <p:spPr>
            <a:xfrm>
              <a:off x="-29140" y="3388588"/>
              <a:ext cx="5290565" cy="352610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>
              <a:fillRect/>
            </a:stretch>
          </p:blipFill>
          <p:spPr>
            <a:xfrm>
              <a:off x="4704260" y="3368913"/>
              <a:ext cx="5290565" cy="3526103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>
              <a:fillRect/>
            </a:stretch>
          </p:blipFill>
          <p:spPr>
            <a:xfrm>
              <a:off x="8698865" y="3368913"/>
              <a:ext cx="4926105" cy="3526103"/>
            </a:xfrm>
            <a:prstGeom prst="rect">
              <a:avLst/>
            </a:prstGeom>
          </p:spPr>
        </p:pic>
      </p:grpSp>
      <p:pic>
        <p:nvPicPr>
          <p:cNvPr id="9" name="Picture 8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04910" y="2263137"/>
            <a:ext cx="7674655" cy="3503814"/>
          </a:xfrm>
          <a:prstGeom prst="rect">
            <a:avLst/>
          </a:prstGeom>
        </p:spPr>
      </p:pic>
      <p:pic>
        <p:nvPicPr>
          <p:cNvPr id="36" name="Picture 2" descr="Người nông dân vui vẻ dễ thương cầm biểu tượng biểu ngữ lúa khô phim hoạt hình nghệ thuật minh họa các vector Miễn phí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39" t="10000" r="50000" b="9999"/>
          <a:stretch>
            <a:fillRect/>
          </a:stretch>
        </p:blipFill>
        <p:spPr bwMode="auto">
          <a:xfrm>
            <a:off x="-3602437" y="3575748"/>
            <a:ext cx="2811022" cy="300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Tieng-ting-www_tiengdong_com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4590784" y="59234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0.29896 -0.0395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48" y="-199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808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906936" y="-557978"/>
            <a:ext cx="7266907" cy="3759962"/>
            <a:chOff x="680203" y="-418484"/>
            <a:chExt cx="3434598" cy="2819972"/>
          </a:xfrm>
        </p:grpSpPr>
        <p:pic>
          <p:nvPicPr>
            <p:cNvPr id="30" name="Graphic 29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/>
            </a:stretch>
          </p:blipFill>
          <p:spPr>
            <a:xfrm>
              <a:off x="680203" y="-418484"/>
              <a:ext cx="3434598" cy="2166077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989367" y="254746"/>
              <a:ext cx="2846099" cy="2146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vi-VN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  <a:sym typeface="Arial" panose="020B0604020202020204"/>
                </a:rPr>
                <a:t>So sánh</a:t>
              </a:r>
              <a:endParaRPr kumimoji="0" lang="vi-VN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endParaRPr>
            </a:p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lang="vi-VN" sz="6000" b="1" kern="0" dirty="0">
                  <a:solidFill>
                    <a:srgbClr val="000000"/>
                  </a:solidFill>
                  <a:latin typeface="Calibri" panose="020F0502020204030204" charset="0"/>
                  <a:cs typeface="Calibri" panose="020F0502020204030204" charset="0"/>
                  <a:sym typeface="Arial" panose="020B0604020202020204"/>
                </a:rPr>
                <a:t>792 ..?..1 000</a:t>
              </a:r>
              <a:endParaRPr kumimoji="0" lang="vi-VN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endParaRPr>
            </a:p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994224" y="2905759"/>
            <a:ext cx="3242275" cy="3376605"/>
            <a:chOff x="1517724" y="2365685"/>
            <a:chExt cx="2431706" cy="2532454"/>
          </a:xfrm>
        </p:grpSpPr>
        <p:pic>
          <p:nvPicPr>
            <p:cNvPr id="33" name="Graphic 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517724" y="2365685"/>
              <a:ext cx="2431706" cy="2532454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1517724" y="2571750"/>
              <a:ext cx="2431706" cy="1084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vi-VN" sz="8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  <a:sym typeface="Arial" panose="020B0604020202020204"/>
                </a:rPr>
                <a:t>&lt;</a:t>
              </a:r>
              <a:endParaRPr kumimoji="0" lang="en-US" sz="8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endParaRPr>
            </a:p>
          </p:txBody>
        </p:sp>
      </p:grpSp>
      <p:pic>
        <p:nvPicPr>
          <p:cNvPr id="35" name="图片 3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39"/>
          <a:stretch>
            <a:fillRect/>
          </a:stretch>
        </p:blipFill>
        <p:spPr>
          <a:xfrm>
            <a:off x="10465468" y="860392"/>
            <a:ext cx="1726532" cy="3508489"/>
          </a:xfrm>
          <a:prstGeom prst="rect">
            <a:avLst/>
          </a:prstGeom>
        </p:spPr>
      </p:pic>
      <p:pic>
        <p:nvPicPr>
          <p:cNvPr id="38" name="图片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5"/>
          <a:stretch>
            <a:fillRect/>
          </a:stretch>
        </p:blipFill>
        <p:spPr>
          <a:xfrm>
            <a:off x="0" y="1291224"/>
            <a:ext cx="2011133" cy="3508489"/>
          </a:xfrm>
          <a:prstGeom prst="rect">
            <a:avLst/>
          </a:prstGeom>
        </p:spPr>
      </p:pic>
      <p:pic>
        <p:nvPicPr>
          <p:cNvPr id="39" name="图片 2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591001">
            <a:off x="10369177" y="2906373"/>
            <a:ext cx="269736" cy="255891"/>
          </a:xfrm>
          <a:prstGeom prst="rect">
            <a:avLst/>
          </a:prstGeom>
        </p:spPr>
      </p:pic>
      <p:pic>
        <p:nvPicPr>
          <p:cNvPr id="40" name="图片 24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57104" y="2825127"/>
            <a:ext cx="418260" cy="365557"/>
          </a:xfrm>
          <a:prstGeom prst="rect">
            <a:avLst/>
          </a:prstGeom>
        </p:spPr>
      </p:pic>
      <p:pic>
        <p:nvPicPr>
          <p:cNvPr id="41" name="图片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9638">
            <a:off x="9739738" y="1096164"/>
            <a:ext cx="916995" cy="1298133"/>
          </a:xfrm>
          <a:prstGeom prst="rect">
            <a:avLst/>
          </a:prstGeom>
        </p:spPr>
      </p:pic>
      <p:pic>
        <p:nvPicPr>
          <p:cNvPr id="42" name="图形 26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19506" y="3967827"/>
            <a:ext cx="1002731" cy="567980"/>
          </a:xfrm>
          <a:prstGeom prst="rect">
            <a:avLst/>
          </a:prstGeom>
        </p:spPr>
      </p:pic>
      <p:pic>
        <p:nvPicPr>
          <p:cNvPr id="43" name="图形 27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67471" y="3385843"/>
            <a:ext cx="670529" cy="379810"/>
          </a:xfrm>
          <a:prstGeom prst="rect">
            <a:avLst/>
          </a:prstGeom>
        </p:spPr>
      </p:pic>
      <p:pic>
        <p:nvPicPr>
          <p:cNvPr id="44" name="图片 3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80" b="4469"/>
          <a:stretch>
            <a:fillRect/>
          </a:stretch>
        </p:blipFill>
        <p:spPr>
          <a:xfrm>
            <a:off x="10689944" y="0"/>
            <a:ext cx="1502056" cy="335171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9000" b="96400" l="2000" r="68889">
                        <a14:foregroundMark x1="2111" y1="72200" x2="9222" y2="86800"/>
                        <a14:foregroundMark x1="10000" y1="96000" x2="23111" y2="96400"/>
                        <a14:foregroundMark x1="23111" y1="96400" x2="63444" y2="93800"/>
                        <a14:foregroundMark x1="63444" y1="93800" x2="63667" y2="93800"/>
                        <a14:foregroundMark x1="64556" y1="90200" x2="68889" y2="96000"/>
                        <a14:foregroundMark x1="68889" y1="96000" x2="68889" y2="96400"/>
                        <a14:backgroundMark x1="10778" y1="67000" x2="13667" y2="68200"/>
                      </a14:backgroundRemoval>
                    </a14:imgEffect>
                    <a14:imgEffect>
                      <a14:saturation sat="1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810" r="26875" b="393"/>
          <a:stretch>
            <a:fillRect/>
          </a:stretch>
        </p:blipFill>
        <p:spPr>
          <a:xfrm>
            <a:off x="-19317" y="4496600"/>
            <a:ext cx="8980582" cy="2343979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9200" b="99800" l="56222" r="99889">
                        <a14:foregroundMark x1="56778" y1="78600" x2="61111" y2="82000"/>
                        <a14:foregroundMark x1="61111" y1="82000" x2="61333" y2="82000"/>
                        <a14:foregroundMark x1="72444" y1="89600" x2="93111" y2="81200"/>
                        <a14:foregroundMark x1="94333" y1="74600" x2="98111" y2="85200"/>
                        <a14:foregroundMark x1="99889" y1="71200" x2="99667" y2="81600"/>
                        <a14:foregroundMark x1="99667" y1="81600" x2="99889" y2="82400"/>
                        <a14:foregroundMark x1="65111" y1="90800" x2="72000" y2="96000"/>
                        <a14:foregroundMark x1="72000" y1="96000" x2="72000" y2="96000"/>
                        <a14:foregroundMark x1="72889" y1="94400" x2="83667" y2="95200"/>
                        <a14:foregroundMark x1="83667" y1="95200" x2="92444" y2="94000"/>
                        <a14:foregroundMark x1="92444" y1="94000" x2="92667" y2="94000"/>
                        <a14:foregroundMark x1="71000" y1="96400" x2="97000" y2="94000"/>
                        <a14:foregroundMark x1="97000" y1="94000" x2="97222" y2="94000"/>
                        <a14:foregroundMark x1="93667" y1="89400" x2="96889" y2="99800"/>
                        <a14:foregroundMark x1="90111" y1="90000" x2="97222" y2="94800"/>
                        <a14:foregroundMark x1="91111" y1="89200" x2="92556" y2="95800"/>
                        <a14:foregroundMark x1="92556" y1="95800" x2="92778" y2="99400"/>
                        <a14:foregroundMark x1="80889" y1="96400" x2="86222" y2="97400"/>
                        <a14:foregroundMark x1="86222" y1="97400" x2="91111" y2="96200"/>
                        <a14:foregroundMark x1="80444" y1="98000" x2="94667" y2="96400"/>
                        <a14:foregroundMark x1="93222" y1="99400" x2="95889" y2="98600"/>
                        <a14:foregroundMark x1="95667" y1="97600" x2="95667" y2="98400"/>
                        <a14:foregroundMark x1="56667" y1="85800" x2="60778" y2="97800"/>
                        <a14:foregroundMark x1="56222" y1="81400" x2="67556" y2="92600"/>
                        <a14:foregroundMark x1="60000" y1="84800" x2="69333" y2="98400"/>
                        <a14:backgroundMark x1="63667" y1="77400" x2="63333" y2="77800"/>
                        <a14:backgroundMark x1="98889" y1="69200" x2="99889" y2="68600"/>
                        <a14:backgroundMark x1="95778" y1="69600" x2="99000" y2="68600"/>
                        <a14:backgroundMark x1="98667" y1="69000" x2="98556" y2="69800"/>
                      </a14:backgroundRemoval>
                    </a14:imgEffect>
                    <a14:imgEffect>
                      <a14:colorTemperature colorTemp="403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33" t="65911" b="392"/>
          <a:stretch>
            <a:fillRect/>
          </a:stretch>
        </p:blipFill>
        <p:spPr>
          <a:xfrm>
            <a:off x="6746647" y="4454599"/>
            <a:ext cx="5497605" cy="2352685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grpSp>
        <p:nvGrpSpPr>
          <p:cNvPr id="47" name="Group 46"/>
          <p:cNvGrpSpPr/>
          <p:nvPr/>
        </p:nvGrpSpPr>
        <p:grpSpPr>
          <a:xfrm>
            <a:off x="6620" y="4059623"/>
            <a:ext cx="12192000" cy="2780956"/>
            <a:chOff x="-29140" y="3368913"/>
            <a:chExt cx="13654110" cy="3545778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>
              <a:fillRect/>
            </a:stretch>
          </p:blipFill>
          <p:spPr>
            <a:xfrm>
              <a:off x="-29140" y="3388588"/>
              <a:ext cx="5290565" cy="3526103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>
              <a:fillRect/>
            </a:stretch>
          </p:blipFill>
          <p:spPr>
            <a:xfrm>
              <a:off x="4704260" y="3368913"/>
              <a:ext cx="5290565" cy="3526103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>
              <a:fillRect/>
            </a:stretch>
          </p:blipFill>
          <p:spPr>
            <a:xfrm>
              <a:off x="8698865" y="3368913"/>
              <a:ext cx="4926105" cy="3526103"/>
            </a:xfrm>
            <a:prstGeom prst="rect">
              <a:avLst/>
            </a:prstGeom>
          </p:spPr>
        </p:pic>
      </p:grpSp>
      <p:pic>
        <p:nvPicPr>
          <p:cNvPr id="51" name="Picture 2" descr="Người nông dân vui vẻ dễ thương cầm biểu tượng biểu ngữ lúa khô phim hoạt hình nghệ thuật minh họa các vector Miễn phí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39" t="10000" r="50000" b="9999"/>
          <a:stretch>
            <a:fillRect/>
          </a:stretch>
        </p:blipFill>
        <p:spPr bwMode="auto">
          <a:xfrm>
            <a:off x="-3602437" y="3575748"/>
            <a:ext cx="2811022" cy="300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Tieng-ting-www_tiengdong_com">
            <a:hlinkClick r:id="" action="ppaction://media"/>
          </p:cNvPr>
          <p:cNvPicPr>
            <a:picLocks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embed="rId20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4590784" y="592345"/>
            <a:ext cx="609600" cy="609600"/>
          </a:xfrm>
          <a:prstGeom prst="rect">
            <a:avLst/>
          </a:prstGeom>
        </p:spPr>
      </p:pic>
      <p:pic>
        <p:nvPicPr>
          <p:cNvPr id="53" name="Picture 52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04910" y="2263137"/>
            <a:ext cx="7674655" cy="35038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0.29896 -0.0395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48" y="-199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808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06936" y="-557978"/>
            <a:ext cx="7266907" cy="3759962"/>
            <a:chOff x="680203" y="-418484"/>
            <a:chExt cx="3434598" cy="2819972"/>
          </a:xfrm>
        </p:grpSpPr>
        <p:pic>
          <p:nvPicPr>
            <p:cNvPr id="10" name="Graphic 9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/>
            </a:stretch>
          </p:blipFill>
          <p:spPr>
            <a:xfrm>
              <a:off x="680203" y="-418484"/>
              <a:ext cx="3434598" cy="2166077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989367" y="254746"/>
              <a:ext cx="2846099" cy="2146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vi-VN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  <a:sym typeface="Arial" panose="020B0604020202020204"/>
                </a:rPr>
                <a:t>So sánh</a:t>
              </a:r>
              <a:endParaRPr kumimoji="0" lang="vi-VN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endParaRPr>
            </a:p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lang="vi-VN" sz="6000" b="1" kern="0" dirty="0">
                  <a:solidFill>
                    <a:srgbClr val="000000"/>
                  </a:solidFill>
                  <a:latin typeface="Calibri" panose="020F0502020204030204" charset="0"/>
                  <a:cs typeface="Calibri" panose="020F0502020204030204" charset="0"/>
                  <a:sym typeface="Arial" panose="020B0604020202020204"/>
                </a:rPr>
                <a:t>8 159 ...8 156</a:t>
              </a:r>
              <a:endParaRPr kumimoji="0" lang="vi-VN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endParaRPr>
            </a:p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994224" y="2905759"/>
            <a:ext cx="3242275" cy="3376605"/>
            <a:chOff x="1517724" y="2365685"/>
            <a:chExt cx="2431706" cy="2532454"/>
          </a:xfrm>
        </p:grpSpPr>
        <p:pic>
          <p:nvPicPr>
            <p:cNvPr id="12" name="Graphic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517724" y="2365685"/>
              <a:ext cx="2431706" cy="2532454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517724" y="2571750"/>
              <a:ext cx="2431706" cy="1084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vi-VN" sz="8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  <a:sym typeface="Arial" panose="020B0604020202020204"/>
                </a:rPr>
                <a:t>&gt;</a:t>
              </a:r>
              <a:endParaRPr kumimoji="0" lang="en-US" sz="8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endParaRPr>
            </a:p>
          </p:txBody>
        </p:sp>
      </p:grpSp>
      <p:pic>
        <p:nvPicPr>
          <p:cNvPr id="11" name="图片 3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39"/>
          <a:stretch>
            <a:fillRect/>
          </a:stretch>
        </p:blipFill>
        <p:spPr>
          <a:xfrm>
            <a:off x="10465468" y="860392"/>
            <a:ext cx="1726532" cy="3508489"/>
          </a:xfrm>
          <a:prstGeom prst="rect">
            <a:avLst/>
          </a:prstGeom>
        </p:spPr>
      </p:pic>
      <p:pic>
        <p:nvPicPr>
          <p:cNvPr id="13" name="图片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5"/>
          <a:stretch>
            <a:fillRect/>
          </a:stretch>
        </p:blipFill>
        <p:spPr>
          <a:xfrm>
            <a:off x="0" y="1291224"/>
            <a:ext cx="2011133" cy="3508489"/>
          </a:xfrm>
          <a:prstGeom prst="rect">
            <a:avLst/>
          </a:prstGeom>
        </p:spPr>
      </p:pic>
      <p:pic>
        <p:nvPicPr>
          <p:cNvPr id="14" name="图片 2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591001">
            <a:off x="10369177" y="2906373"/>
            <a:ext cx="269736" cy="255891"/>
          </a:xfrm>
          <a:prstGeom prst="rect">
            <a:avLst/>
          </a:prstGeom>
        </p:spPr>
      </p:pic>
      <p:pic>
        <p:nvPicPr>
          <p:cNvPr id="15" name="图片 24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57104" y="2825127"/>
            <a:ext cx="418260" cy="365557"/>
          </a:xfrm>
          <a:prstGeom prst="rect">
            <a:avLst/>
          </a:prstGeom>
        </p:spPr>
      </p:pic>
      <p:pic>
        <p:nvPicPr>
          <p:cNvPr id="17" name="图片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9638">
            <a:off x="9739738" y="1096164"/>
            <a:ext cx="916995" cy="1298133"/>
          </a:xfrm>
          <a:prstGeom prst="rect">
            <a:avLst/>
          </a:prstGeom>
        </p:spPr>
      </p:pic>
      <p:pic>
        <p:nvPicPr>
          <p:cNvPr id="18" name="图形 26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19506" y="3967827"/>
            <a:ext cx="1002731" cy="567980"/>
          </a:xfrm>
          <a:prstGeom prst="rect">
            <a:avLst/>
          </a:prstGeom>
        </p:spPr>
      </p:pic>
      <p:pic>
        <p:nvPicPr>
          <p:cNvPr id="19" name="图形 27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67471" y="3385843"/>
            <a:ext cx="670529" cy="379810"/>
          </a:xfrm>
          <a:prstGeom prst="rect">
            <a:avLst/>
          </a:prstGeom>
        </p:spPr>
      </p:pic>
      <p:pic>
        <p:nvPicPr>
          <p:cNvPr id="20" name="图片 3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80" b="4469"/>
          <a:stretch>
            <a:fillRect/>
          </a:stretch>
        </p:blipFill>
        <p:spPr>
          <a:xfrm>
            <a:off x="10689944" y="0"/>
            <a:ext cx="1502056" cy="335171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9000" b="96400" l="2000" r="68889">
                        <a14:foregroundMark x1="2111" y1="72200" x2="9222" y2="86800"/>
                        <a14:foregroundMark x1="10000" y1="96000" x2="23111" y2="96400"/>
                        <a14:foregroundMark x1="23111" y1="96400" x2="63444" y2="93800"/>
                        <a14:foregroundMark x1="63444" y1="93800" x2="63667" y2="93800"/>
                        <a14:foregroundMark x1="64556" y1="90200" x2="68889" y2="96000"/>
                        <a14:foregroundMark x1="68889" y1="96000" x2="68889" y2="96400"/>
                        <a14:backgroundMark x1="10778" y1="67000" x2="13667" y2="68200"/>
                      </a14:backgroundRemoval>
                    </a14:imgEffect>
                    <a14:imgEffect>
                      <a14:saturation sat="1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810" r="26875" b="393"/>
          <a:stretch>
            <a:fillRect/>
          </a:stretch>
        </p:blipFill>
        <p:spPr>
          <a:xfrm>
            <a:off x="-19317" y="4496600"/>
            <a:ext cx="8980582" cy="2343979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9200" b="99800" l="56222" r="99889">
                        <a14:foregroundMark x1="56778" y1="78600" x2="61111" y2="82000"/>
                        <a14:foregroundMark x1="61111" y1="82000" x2="61333" y2="82000"/>
                        <a14:foregroundMark x1="72444" y1="89600" x2="93111" y2="81200"/>
                        <a14:foregroundMark x1="94333" y1="74600" x2="98111" y2="85200"/>
                        <a14:foregroundMark x1="99889" y1="71200" x2="99667" y2="81600"/>
                        <a14:foregroundMark x1="99667" y1="81600" x2="99889" y2="82400"/>
                        <a14:foregroundMark x1="65111" y1="90800" x2="72000" y2="96000"/>
                        <a14:foregroundMark x1="72000" y1="96000" x2="72000" y2="96000"/>
                        <a14:foregroundMark x1="72889" y1="94400" x2="83667" y2="95200"/>
                        <a14:foregroundMark x1="83667" y1="95200" x2="92444" y2="94000"/>
                        <a14:foregroundMark x1="92444" y1="94000" x2="92667" y2="94000"/>
                        <a14:foregroundMark x1="71000" y1="96400" x2="97000" y2="94000"/>
                        <a14:foregroundMark x1="97000" y1="94000" x2="97222" y2="94000"/>
                        <a14:foregroundMark x1="93667" y1="89400" x2="96889" y2="99800"/>
                        <a14:foregroundMark x1="90111" y1="90000" x2="97222" y2="94800"/>
                        <a14:foregroundMark x1="91111" y1="89200" x2="92556" y2="95800"/>
                        <a14:foregroundMark x1="92556" y1="95800" x2="92778" y2="99400"/>
                        <a14:foregroundMark x1="80889" y1="96400" x2="86222" y2="97400"/>
                        <a14:foregroundMark x1="86222" y1="97400" x2="91111" y2="96200"/>
                        <a14:foregroundMark x1="80444" y1="98000" x2="94667" y2="96400"/>
                        <a14:foregroundMark x1="93222" y1="99400" x2="95889" y2="98600"/>
                        <a14:foregroundMark x1="95667" y1="97600" x2="95667" y2="98400"/>
                        <a14:foregroundMark x1="56667" y1="85800" x2="60778" y2="97800"/>
                        <a14:foregroundMark x1="56222" y1="81400" x2="67556" y2="92600"/>
                        <a14:foregroundMark x1="60000" y1="84800" x2="69333" y2="98400"/>
                        <a14:backgroundMark x1="63667" y1="77400" x2="63333" y2="77800"/>
                        <a14:backgroundMark x1="98889" y1="69200" x2="99889" y2="68600"/>
                        <a14:backgroundMark x1="95778" y1="69600" x2="99000" y2="68600"/>
                        <a14:backgroundMark x1="98667" y1="69000" x2="98556" y2="69800"/>
                      </a14:backgroundRemoval>
                    </a14:imgEffect>
                    <a14:imgEffect>
                      <a14:colorTemperature colorTemp="403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33" t="65911" b="392"/>
          <a:stretch>
            <a:fillRect/>
          </a:stretch>
        </p:blipFill>
        <p:spPr>
          <a:xfrm>
            <a:off x="6746647" y="4454599"/>
            <a:ext cx="5497605" cy="2352685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grpSp>
        <p:nvGrpSpPr>
          <p:cNvPr id="24" name="Group 23"/>
          <p:cNvGrpSpPr/>
          <p:nvPr/>
        </p:nvGrpSpPr>
        <p:grpSpPr>
          <a:xfrm>
            <a:off x="6620" y="4059623"/>
            <a:ext cx="12192000" cy="2780956"/>
            <a:chOff x="-29140" y="3368913"/>
            <a:chExt cx="13654110" cy="354577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>
              <a:fillRect/>
            </a:stretch>
          </p:blipFill>
          <p:spPr>
            <a:xfrm>
              <a:off x="-29140" y="3388588"/>
              <a:ext cx="5290565" cy="352610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>
              <a:fillRect/>
            </a:stretch>
          </p:blipFill>
          <p:spPr>
            <a:xfrm>
              <a:off x="4704260" y="3368913"/>
              <a:ext cx="5290565" cy="3526103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>
              <a:fillRect/>
            </a:stretch>
          </p:blipFill>
          <p:spPr>
            <a:xfrm>
              <a:off x="8698865" y="3368913"/>
              <a:ext cx="4926105" cy="3526103"/>
            </a:xfrm>
            <a:prstGeom prst="rect">
              <a:avLst/>
            </a:prstGeom>
          </p:spPr>
        </p:pic>
      </p:grpSp>
      <p:pic>
        <p:nvPicPr>
          <p:cNvPr id="36" name="Picture 2" descr="Người nông dân vui vẻ dễ thương cầm biểu tượng biểu ngữ lúa khô phim hoạt hình nghệ thuật minh họa các vector Miễn phí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39" t="10000" r="50000" b="9999"/>
          <a:stretch>
            <a:fillRect/>
          </a:stretch>
        </p:blipFill>
        <p:spPr bwMode="auto">
          <a:xfrm>
            <a:off x="-3602437" y="3575748"/>
            <a:ext cx="2811022" cy="300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Tieng-ting-www_tiengdong_com">
            <a:hlinkClick r:id="" action="ppaction://media"/>
          </p:cNvPr>
          <p:cNvPicPr>
            <a:picLocks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embed="rId20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4590784" y="592345"/>
            <a:ext cx="609600" cy="609600"/>
          </a:xfrm>
          <a:prstGeom prst="rect">
            <a:avLst/>
          </a:prstGeom>
        </p:spPr>
      </p:pic>
      <p:pic>
        <p:nvPicPr>
          <p:cNvPr id="28" name="Picture 27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04910" y="2263137"/>
            <a:ext cx="7674655" cy="35038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0.29896 -0.0395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48" y="-199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808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906936" y="-557978"/>
            <a:ext cx="7266907" cy="3759962"/>
            <a:chOff x="680203" y="-418484"/>
            <a:chExt cx="3434598" cy="2819972"/>
          </a:xfrm>
        </p:grpSpPr>
        <p:pic>
          <p:nvPicPr>
            <p:cNvPr id="30" name="Graphic 29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/>
            </a:stretch>
          </p:blipFill>
          <p:spPr>
            <a:xfrm>
              <a:off x="680203" y="-418484"/>
              <a:ext cx="3434598" cy="2166077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989367" y="254746"/>
              <a:ext cx="2846099" cy="2146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vi-VN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  <a:sym typeface="Arial" panose="020B0604020202020204"/>
                </a:rPr>
                <a:t>So sánh</a:t>
              </a:r>
              <a:endParaRPr kumimoji="0" lang="vi-VN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endParaRPr>
            </a:p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lang="vi-VN" sz="6000" b="1" kern="0" dirty="0">
                  <a:solidFill>
                    <a:srgbClr val="000000"/>
                  </a:solidFill>
                  <a:latin typeface="Calibri" panose="020F0502020204030204" charset="0"/>
                  <a:cs typeface="Calibri" panose="020F0502020204030204" charset="0"/>
                  <a:sym typeface="Arial" panose="020B0604020202020204"/>
                </a:rPr>
                <a:t>6 121...6 212</a:t>
              </a:r>
              <a:endParaRPr kumimoji="0" lang="vi-VN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endParaRPr>
            </a:p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994224" y="2905759"/>
            <a:ext cx="3242275" cy="3376605"/>
            <a:chOff x="1517724" y="2365685"/>
            <a:chExt cx="2431706" cy="2532454"/>
          </a:xfrm>
        </p:grpSpPr>
        <p:pic>
          <p:nvPicPr>
            <p:cNvPr id="33" name="Graphic 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517724" y="2365685"/>
              <a:ext cx="2431706" cy="2532454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1517724" y="2571750"/>
              <a:ext cx="2431706" cy="1084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vi-VN" sz="8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  <a:sym typeface="Arial" panose="020B0604020202020204"/>
                </a:rPr>
                <a:t>&lt;</a:t>
              </a:r>
              <a:endParaRPr kumimoji="0" lang="en-US" sz="8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endParaRPr>
            </a:p>
          </p:txBody>
        </p:sp>
      </p:grpSp>
      <p:pic>
        <p:nvPicPr>
          <p:cNvPr id="35" name="图片 3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39"/>
          <a:stretch>
            <a:fillRect/>
          </a:stretch>
        </p:blipFill>
        <p:spPr>
          <a:xfrm>
            <a:off x="10465468" y="860392"/>
            <a:ext cx="1726532" cy="3508489"/>
          </a:xfrm>
          <a:prstGeom prst="rect">
            <a:avLst/>
          </a:prstGeom>
        </p:spPr>
      </p:pic>
      <p:pic>
        <p:nvPicPr>
          <p:cNvPr id="38" name="图片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5"/>
          <a:stretch>
            <a:fillRect/>
          </a:stretch>
        </p:blipFill>
        <p:spPr>
          <a:xfrm>
            <a:off x="0" y="1291224"/>
            <a:ext cx="2011133" cy="3508489"/>
          </a:xfrm>
          <a:prstGeom prst="rect">
            <a:avLst/>
          </a:prstGeom>
        </p:spPr>
      </p:pic>
      <p:pic>
        <p:nvPicPr>
          <p:cNvPr id="39" name="图片 2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591001">
            <a:off x="10369177" y="2906373"/>
            <a:ext cx="269736" cy="255891"/>
          </a:xfrm>
          <a:prstGeom prst="rect">
            <a:avLst/>
          </a:prstGeom>
        </p:spPr>
      </p:pic>
      <p:pic>
        <p:nvPicPr>
          <p:cNvPr id="40" name="图片 24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57104" y="2825127"/>
            <a:ext cx="418260" cy="365557"/>
          </a:xfrm>
          <a:prstGeom prst="rect">
            <a:avLst/>
          </a:prstGeom>
        </p:spPr>
      </p:pic>
      <p:pic>
        <p:nvPicPr>
          <p:cNvPr id="41" name="图片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9638">
            <a:off x="9739738" y="1096164"/>
            <a:ext cx="916995" cy="1298133"/>
          </a:xfrm>
          <a:prstGeom prst="rect">
            <a:avLst/>
          </a:prstGeom>
        </p:spPr>
      </p:pic>
      <p:pic>
        <p:nvPicPr>
          <p:cNvPr id="42" name="图形 26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19506" y="3967827"/>
            <a:ext cx="1002731" cy="567980"/>
          </a:xfrm>
          <a:prstGeom prst="rect">
            <a:avLst/>
          </a:prstGeom>
        </p:spPr>
      </p:pic>
      <p:pic>
        <p:nvPicPr>
          <p:cNvPr id="43" name="图形 27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67471" y="3385843"/>
            <a:ext cx="670529" cy="379810"/>
          </a:xfrm>
          <a:prstGeom prst="rect">
            <a:avLst/>
          </a:prstGeom>
        </p:spPr>
      </p:pic>
      <p:pic>
        <p:nvPicPr>
          <p:cNvPr id="44" name="图片 3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80" b="4469"/>
          <a:stretch>
            <a:fillRect/>
          </a:stretch>
        </p:blipFill>
        <p:spPr>
          <a:xfrm>
            <a:off x="10689944" y="0"/>
            <a:ext cx="1502056" cy="335171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9000" b="96400" l="2000" r="68889">
                        <a14:foregroundMark x1="2111" y1="72200" x2="9222" y2="86800"/>
                        <a14:foregroundMark x1="10000" y1="96000" x2="23111" y2="96400"/>
                        <a14:foregroundMark x1="23111" y1="96400" x2="63444" y2="93800"/>
                        <a14:foregroundMark x1="63444" y1="93800" x2="63667" y2="93800"/>
                        <a14:foregroundMark x1="64556" y1="90200" x2="68889" y2="96000"/>
                        <a14:foregroundMark x1="68889" y1="96000" x2="68889" y2="96400"/>
                        <a14:backgroundMark x1="10778" y1="67000" x2="13667" y2="68200"/>
                      </a14:backgroundRemoval>
                    </a14:imgEffect>
                    <a14:imgEffect>
                      <a14:saturation sat="1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810" r="26875" b="393"/>
          <a:stretch>
            <a:fillRect/>
          </a:stretch>
        </p:blipFill>
        <p:spPr>
          <a:xfrm>
            <a:off x="-19317" y="4496600"/>
            <a:ext cx="8980582" cy="2343979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9200" b="99800" l="56222" r="99889">
                        <a14:foregroundMark x1="56778" y1="78600" x2="61111" y2="82000"/>
                        <a14:foregroundMark x1="61111" y1="82000" x2="61333" y2="82000"/>
                        <a14:foregroundMark x1="72444" y1="89600" x2="93111" y2="81200"/>
                        <a14:foregroundMark x1="94333" y1="74600" x2="98111" y2="85200"/>
                        <a14:foregroundMark x1="99889" y1="71200" x2="99667" y2="81600"/>
                        <a14:foregroundMark x1="99667" y1="81600" x2="99889" y2="82400"/>
                        <a14:foregroundMark x1="65111" y1="90800" x2="72000" y2="96000"/>
                        <a14:foregroundMark x1="72000" y1="96000" x2="72000" y2="96000"/>
                        <a14:foregroundMark x1="72889" y1="94400" x2="83667" y2="95200"/>
                        <a14:foregroundMark x1="83667" y1="95200" x2="92444" y2="94000"/>
                        <a14:foregroundMark x1="92444" y1="94000" x2="92667" y2="94000"/>
                        <a14:foregroundMark x1="71000" y1="96400" x2="97000" y2="94000"/>
                        <a14:foregroundMark x1="97000" y1="94000" x2="97222" y2="94000"/>
                        <a14:foregroundMark x1="93667" y1="89400" x2="96889" y2="99800"/>
                        <a14:foregroundMark x1="90111" y1="90000" x2="97222" y2="94800"/>
                        <a14:foregroundMark x1="91111" y1="89200" x2="92556" y2="95800"/>
                        <a14:foregroundMark x1="92556" y1="95800" x2="92778" y2="99400"/>
                        <a14:foregroundMark x1="80889" y1="96400" x2="86222" y2="97400"/>
                        <a14:foregroundMark x1="86222" y1="97400" x2="91111" y2="96200"/>
                        <a14:foregroundMark x1="80444" y1="98000" x2="94667" y2="96400"/>
                        <a14:foregroundMark x1="93222" y1="99400" x2="95889" y2="98600"/>
                        <a14:foregroundMark x1="95667" y1="97600" x2="95667" y2="98400"/>
                        <a14:foregroundMark x1="56667" y1="85800" x2="60778" y2="97800"/>
                        <a14:foregroundMark x1="56222" y1="81400" x2="67556" y2="92600"/>
                        <a14:foregroundMark x1="60000" y1="84800" x2="69333" y2="98400"/>
                        <a14:backgroundMark x1="63667" y1="77400" x2="63333" y2="77800"/>
                        <a14:backgroundMark x1="98889" y1="69200" x2="99889" y2="68600"/>
                        <a14:backgroundMark x1="95778" y1="69600" x2="99000" y2="68600"/>
                        <a14:backgroundMark x1="98667" y1="69000" x2="98556" y2="69800"/>
                      </a14:backgroundRemoval>
                    </a14:imgEffect>
                    <a14:imgEffect>
                      <a14:colorTemperature colorTemp="403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33" t="65911" b="392"/>
          <a:stretch>
            <a:fillRect/>
          </a:stretch>
        </p:blipFill>
        <p:spPr>
          <a:xfrm>
            <a:off x="6746647" y="4454599"/>
            <a:ext cx="5497605" cy="2352685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grpSp>
        <p:nvGrpSpPr>
          <p:cNvPr id="47" name="Group 46"/>
          <p:cNvGrpSpPr/>
          <p:nvPr/>
        </p:nvGrpSpPr>
        <p:grpSpPr>
          <a:xfrm>
            <a:off x="6620" y="4059623"/>
            <a:ext cx="12192000" cy="2780956"/>
            <a:chOff x="-29140" y="3368913"/>
            <a:chExt cx="13654110" cy="3545778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>
              <a:fillRect/>
            </a:stretch>
          </p:blipFill>
          <p:spPr>
            <a:xfrm>
              <a:off x="-29140" y="3388588"/>
              <a:ext cx="5290565" cy="3526103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>
              <a:fillRect/>
            </a:stretch>
          </p:blipFill>
          <p:spPr>
            <a:xfrm>
              <a:off x="4704260" y="3368913"/>
              <a:ext cx="5290565" cy="3526103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>
              <a:fillRect/>
            </a:stretch>
          </p:blipFill>
          <p:spPr>
            <a:xfrm>
              <a:off x="8698865" y="3368913"/>
              <a:ext cx="4926105" cy="3526103"/>
            </a:xfrm>
            <a:prstGeom prst="rect">
              <a:avLst/>
            </a:prstGeom>
          </p:spPr>
        </p:pic>
      </p:grpSp>
      <p:pic>
        <p:nvPicPr>
          <p:cNvPr id="51" name="Picture 2" descr="Người nông dân vui vẻ dễ thương cầm biểu tượng biểu ngữ lúa khô phim hoạt hình nghệ thuật minh họa các vector Miễn phí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39" t="10000" r="50000" b="9999"/>
          <a:stretch>
            <a:fillRect/>
          </a:stretch>
        </p:blipFill>
        <p:spPr bwMode="auto">
          <a:xfrm>
            <a:off x="-3602437" y="3575748"/>
            <a:ext cx="2811022" cy="300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Tieng-ting-www_tiengdong_com">
            <a:hlinkClick r:id="" action="ppaction://media"/>
          </p:cNvPr>
          <p:cNvPicPr>
            <a:picLocks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embed="rId20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4590784" y="592345"/>
            <a:ext cx="609600" cy="609600"/>
          </a:xfrm>
          <a:prstGeom prst="rect">
            <a:avLst/>
          </a:prstGeom>
        </p:spPr>
      </p:pic>
      <p:pic>
        <p:nvPicPr>
          <p:cNvPr id="53" name="Picture 52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04910" y="2263137"/>
            <a:ext cx="7674655" cy="35038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0.29896 -0.0395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48" y="-199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808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32" name="Picture 2" descr="Nông Dân Thu Hoạch Lúa Hình ảnh | Định dạng hình ảnh PNG 400256841|  vn.lovepik.com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7342" b="95888" l="0" r="99167">
                        <a14:foregroundMark x1="59833" y1="12628" x2="60500" y2="49633"/>
                        <a14:foregroundMark x1="56833" y1="15565" x2="53000" y2="50220"/>
                        <a14:foregroundMark x1="53500" y1="29956" x2="45167" y2="61380"/>
                        <a14:foregroundMark x1="0" y1="40529" x2="39000" y2="86931"/>
                        <a14:foregroundMark x1="14667" y1="37592" x2="59833" y2="89574"/>
                        <a14:foregroundMark x1="43000" y1="59912" x2="85167" y2="81938"/>
                        <a14:foregroundMark x1="64333" y1="45815" x2="88000" y2="64611"/>
                        <a14:foregroundMark x1="77500" y1="38179" x2="89833" y2="59031"/>
                        <a14:foregroundMark x1="70000" y1="41410" x2="89167" y2="55800"/>
                        <a14:foregroundMark x1="89667" y1="45815" x2="94333" y2="74890"/>
                        <a14:foregroundMark x1="93833" y1="44640" x2="96167" y2="86931"/>
                        <a14:foregroundMark x1="96167" y1="86931" x2="96167" y2="86931"/>
                        <a14:foregroundMark x1="7000" y1="88987" x2="99167" y2="96035"/>
                        <a14:foregroundMark x1="5667" y1="54038" x2="13000" y2="82819"/>
                        <a14:foregroundMark x1="52500" y1="10573" x2="55667" y2="19090"/>
                        <a14:foregroundMark x1="59167" y1="7342" x2="61667" y2="14391"/>
                        <a14:foregroundMark x1="61333" y1="7636" x2="64833" y2="13803"/>
                        <a14:foregroundMark x1="62333" y1="22907" x2="62833" y2="32599"/>
                        <a14:foregroundMark x1="54500" y1="27313" x2="49333" y2="38767"/>
                        <a14:foregroundMark x1="53833" y1="23789" x2="51667" y2="30837"/>
                        <a14:foregroundMark x1="53667" y1="24082" x2="49667" y2="31131"/>
                        <a14:foregroundMark x1="53500" y1="23789" x2="52333" y2="26725"/>
                        <a14:foregroundMark x1="58667" y1="24963" x2="59833" y2="30837"/>
                        <a14:foregroundMark x1="60500" y1="30837" x2="61667" y2="37004"/>
                        <a14:foregroundMark x1="61667" y1="37298" x2="61667" y2="37298"/>
                        <a14:foregroundMark x1="5000" y1="42291" x2="4333" y2="419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475"/>
            <a:ext cx="12192000" cy="648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Google Shape;2319;p69"/>
          <p:cNvSpPr/>
          <p:nvPr/>
        </p:nvSpPr>
        <p:spPr>
          <a:xfrm>
            <a:off x="281248" y="297526"/>
            <a:ext cx="1409921" cy="766312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glow>
              <a:schemeClr val="bg1"/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1" name="Google Shape;2319;p69"/>
          <p:cNvSpPr/>
          <p:nvPr/>
        </p:nvSpPr>
        <p:spPr>
          <a:xfrm>
            <a:off x="8230258" y="-333826"/>
            <a:ext cx="2299437" cy="1262704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glow>
              <a:schemeClr val="bg1"/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2" name="Google Shape;2319;p69"/>
          <p:cNvSpPr/>
          <p:nvPr/>
        </p:nvSpPr>
        <p:spPr>
          <a:xfrm>
            <a:off x="3193422" y="766780"/>
            <a:ext cx="2299437" cy="1262704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glow>
              <a:schemeClr val="bg1"/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6" name="Google Shape;2319;p69"/>
          <p:cNvSpPr/>
          <p:nvPr/>
        </p:nvSpPr>
        <p:spPr>
          <a:xfrm>
            <a:off x="6148818" y="3525845"/>
            <a:ext cx="2680841" cy="141182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glow>
              <a:schemeClr val="bg1"/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9819427" y="-1476643"/>
            <a:ext cx="3832239" cy="3638350"/>
          </a:xfrm>
          <a:prstGeom prst="ellipse">
            <a:avLst/>
          </a:prstGeom>
          <a:solidFill>
            <a:srgbClr val="FED000">
              <a:alpha val="32000"/>
            </a:srgbClr>
          </a:solidFill>
          <a:ln>
            <a:noFill/>
          </a:ln>
          <a:effectLst>
            <a:glow rad="1905000">
              <a:schemeClr val="accent4">
                <a:lumMod val="40000"/>
                <a:lumOff val="60000"/>
                <a:alpha val="71000"/>
              </a:schemeClr>
            </a:glow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0613487" y="-762865"/>
            <a:ext cx="2266918" cy="2129406"/>
          </a:xfrm>
          <a:prstGeom prst="ellipse">
            <a:avLst/>
          </a:prstGeom>
          <a:solidFill>
            <a:srgbClr val="FED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200" b="77200" l="17000" r="93222">
                        <a14:foregroundMark x1="24333" y1="67400" x2="31363" y2="68574"/>
                        <a14:foregroundMark x1="17111" y1="69200" x2="20556" y2="69200"/>
                        <a14:foregroundMark x1="65454" y1="75228" x2="66667" y2="75200"/>
                        <a14:foregroundMark x1="58111" y1="75400" x2="60333" y2="75348"/>
                        <a14:foregroundMark x1="82556" y1="54200" x2="85825" y2="61095"/>
                        <a14:foregroundMark x1="34667" y1="69400" x2="37111" y2="71600"/>
                        <a14:foregroundMark x1="31778" y1="70000" x2="36444" y2="68000"/>
                        <a14:foregroundMark x1="32000" y1="69000" x2="33667" y2="72000"/>
                        <a14:foregroundMark x1="19556" y1="71200" x2="30111" y2="71600"/>
                        <a14:foregroundMark x1="30111" y1="71600" x2="37556" y2="71000"/>
                        <a14:foregroundMark x1="37556" y1="71000" x2="37556" y2="71000"/>
                        <a14:foregroundMark x1="25111" y1="75400" x2="52000" y2="70600"/>
                        <a14:foregroundMark x1="38444" y1="74600" x2="52444" y2="77200"/>
                        <a14:foregroundMark x1="52444" y1="77200" x2="53333" y2="77000"/>
                        <a14:foregroundMark x1="85134" y1="64679" x2="85667" y2="64400"/>
                        <a14:foregroundMark x1="63889" y1="75800" x2="74198" y2="70403"/>
                        <a14:foregroundMark x1="85667" y1="64400" x2="85667" y2="64200"/>
                        <a14:foregroundMark x1="83752" y1="68675" x2="86000" y2="67600"/>
                        <a14:foregroundMark x1="89083" y1="64469" x2="90333" y2="63200"/>
                        <a14:foregroundMark x1="86000" y1="67600" x2="86262" y2="67334"/>
                        <a14:foregroundMark x1="90333" y1="63200" x2="90000" y2="62800"/>
                        <a14:foregroundMark x1="90778" y1="63400" x2="91111" y2="68200"/>
                        <a14:foregroundMark x1="91000" y1="60800" x2="93222" y2="68600"/>
                        <a14:foregroundMark x1="60333" y1="76600" x2="73531" y2="72400"/>
                        <a14:foregroundMark x1="82317" y1="72822" x2="83111" y2="72600"/>
                        <a14:foregroundMark x1="76153" y1="74549" x2="81827" y2="72960"/>
                        <a14:foregroundMark x1="68111" y1="76800" x2="72558" y2="75555"/>
                        <a14:foregroundMark x1="83111" y1="72600" x2="84444" y2="72800"/>
                        <a14:foregroundMark x1="80111" y1="75200" x2="86000" y2="75400"/>
                        <a14:foregroundMark x1="86000" y1="75400" x2="91556" y2="74600"/>
                        <a14:foregroundMark x1="91556" y1="74600" x2="91556" y2="74400"/>
                        <a14:foregroundMark x1="75444" y1="69400" x2="83778" y2="67000"/>
                        <a14:foregroundMark x1="74111" y1="70000" x2="77000" y2="72000"/>
                        <a14:foregroundMark x1="75000" y1="69200" x2="79444" y2="70400"/>
                        <a14:foregroundMark x1="79444" y1="70400" x2="84000" y2="70000"/>
                        <a14:foregroundMark x1="84000" y1="70000" x2="84111" y2="70000"/>
                        <a14:foregroundMark x1="83667" y1="69000" x2="85778" y2="68200"/>
                        <a14:foregroundMark x1="87778" y1="62000" x2="87778" y2="66600"/>
                        <a14:backgroundMark x1="62111" y1="66000" x2="63444" y2="65800"/>
                        <a14:backgroundMark x1="60778" y1="66800" x2="63222" y2="67000"/>
                        <a14:backgroundMark x1="61111" y1="73600" x2="61259" y2="73689"/>
                      </a14:backgroundRemoval>
                    </a14:imgEffect>
                    <a14:imgEffect>
                      <a14:colorTemperature colorTemp="5300"/>
                    </a14:imgEffect>
                    <a14:imgEffect>
                      <a14:saturation sat="1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51841" r="58689" b="21402"/>
          <a:stretch>
            <a:fillRect/>
          </a:stretch>
        </p:blipFill>
        <p:spPr>
          <a:xfrm>
            <a:off x="-149268" y="3008349"/>
            <a:ext cx="4396450" cy="2524867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200" b="77200" l="17000" r="93222">
                        <a14:foregroundMark x1="24333" y1="67400" x2="31363" y2="68574"/>
                        <a14:foregroundMark x1="17111" y1="69200" x2="20556" y2="69200"/>
                        <a14:foregroundMark x1="65454" y1="75228" x2="66667" y2="75200"/>
                        <a14:foregroundMark x1="58111" y1="75400" x2="60333" y2="75348"/>
                        <a14:foregroundMark x1="82556" y1="54200" x2="85825" y2="61095"/>
                        <a14:foregroundMark x1="34667" y1="69400" x2="37111" y2="71600"/>
                        <a14:foregroundMark x1="31778" y1="70000" x2="36444" y2="68000"/>
                        <a14:foregroundMark x1="32000" y1="69000" x2="33667" y2="72000"/>
                        <a14:foregroundMark x1="19556" y1="71200" x2="30111" y2="71600"/>
                        <a14:foregroundMark x1="30111" y1="71600" x2="37556" y2="71000"/>
                        <a14:foregroundMark x1="37556" y1="71000" x2="37556" y2="71000"/>
                        <a14:foregroundMark x1="25111" y1="75400" x2="52000" y2="70600"/>
                        <a14:foregroundMark x1="38444" y1="74600" x2="52444" y2="77200"/>
                        <a14:foregroundMark x1="52444" y1="77200" x2="53333" y2="77000"/>
                        <a14:foregroundMark x1="85134" y1="64679" x2="85667" y2="64400"/>
                        <a14:foregroundMark x1="63889" y1="75800" x2="74198" y2="70403"/>
                        <a14:foregroundMark x1="85667" y1="64400" x2="85667" y2="64200"/>
                        <a14:foregroundMark x1="83752" y1="68675" x2="86000" y2="67600"/>
                        <a14:foregroundMark x1="89083" y1="64469" x2="90333" y2="63200"/>
                        <a14:foregroundMark x1="86000" y1="67600" x2="86262" y2="67334"/>
                        <a14:foregroundMark x1="90333" y1="63200" x2="90000" y2="62800"/>
                        <a14:foregroundMark x1="90778" y1="63400" x2="91111" y2="68200"/>
                        <a14:foregroundMark x1="91000" y1="60800" x2="93222" y2="68600"/>
                        <a14:foregroundMark x1="60333" y1="76600" x2="73531" y2="72400"/>
                        <a14:foregroundMark x1="82317" y1="72822" x2="83111" y2="72600"/>
                        <a14:foregroundMark x1="76153" y1="74549" x2="81827" y2="72960"/>
                        <a14:foregroundMark x1="68111" y1="76800" x2="72558" y2="75555"/>
                        <a14:foregroundMark x1="83111" y1="72600" x2="84444" y2="72800"/>
                        <a14:foregroundMark x1="80111" y1="75200" x2="86000" y2="75400"/>
                        <a14:foregroundMark x1="86000" y1="75400" x2="91556" y2="74600"/>
                        <a14:foregroundMark x1="91556" y1="74600" x2="91556" y2="74400"/>
                        <a14:foregroundMark x1="75444" y1="69400" x2="83778" y2="67000"/>
                        <a14:foregroundMark x1="74111" y1="70000" x2="77000" y2="72000"/>
                        <a14:foregroundMark x1="75000" y1="69200" x2="79444" y2="70400"/>
                        <a14:foregroundMark x1="79444" y1="70400" x2="84000" y2="70000"/>
                        <a14:foregroundMark x1="84000" y1="70000" x2="84111" y2="70000"/>
                        <a14:foregroundMark x1="83667" y1="69000" x2="85778" y2="68200"/>
                        <a14:foregroundMark x1="87778" y1="62000" x2="87778" y2="66600"/>
                        <a14:backgroundMark x1="62111" y1="66000" x2="63444" y2="65800"/>
                        <a14:backgroundMark x1="60778" y1="66800" x2="63222" y2="67000"/>
                        <a14:backgroundMark x1="61111" y1="73600" x2="61259" y2="73689"/>
                      </a14:backgroundRemoval>
                    </a14:imgEffect>
                    <a14:imgEffect>
                      <a14:colorTemperature colorTemp="4030"/>
                    </a14:imgEffect>
                    <a14:imgEffect>
                      <a14:saturation sat="1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14" t="51841" r="38029" b="21402"/>
          <a:stretch>
            <a:fillRect/>
          </a:stretch>
        </p:blipFill>
        <p:spPr>
          <a:xfrm>
            <a:off x="4008474" y="2906212"/>
            <a:ext cx="3601985" cy="2524867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200" b="77200" l="17000" r="93222">
                        <a14:foregroundMark x1="24333" y1="67400" x2="31363" y2="68574"/>
                        <a14:foregroundMark x1="17111" y1="69200" x2="20556" y2="69200"/>
                        <a14:foregroundMark x1="65454" y1="75228" x2="66667" y2="75200"/>
                        <a14:foregroundMark x1="58111" y1="75400" x2="60333" y2="75348"/>
                        <a14:foregroundMark x1="82556" y1="54200" x2="85825" y2="61095"/>
                        <a14:foregroundMark x1="34667" y1="69400" x2="37111" y2="71600"/>
                        <a14:foregroundMark x1="31778" y1="70000" x2="36444" y2="68000"/>
                        <a14:foregroundMark x1="32000" y1="69000" x2="33667" y2="72000"/>
                        <a14:foregroundMark x1="19556" y1="71200" x2="30111" y2="71600"/>
                        <a14:foregroundMark x1="30111" y1="71600" x2="37556" y2="71000"/>
                        <a14:foregroundMark x1="37556" y1="71000" x2="37556" y2="71000"/>
                        <a14:foregroundMark x1="25111" y1="75400" x2="52000" y2="70600"/>
                        <a14:foregroundMark x1="38444" y1="74600" x2="52444" y2="77200"/>
                        <a14:foregroundMark x1="52444" y1="77200" x2="53333" y2="77000"/>
                        <a14:foregroundMark x1="85134" y1="64679" x2="85667" y2="64400"/>
                        <a14:foregroundMark x1="63889" y1="75800" x2="74198" y2="70403"/>
                        <a14:foregroundMark x1="85667" y1="64400" x2="85667" y2="64200"/>
                        <a14:foregroundMark x1="83752" y1="68675" x2="86000" y2="67600"/>
                        <a14:foregroundMark x1="89083" y1="64469" x2="90333" y2="63200"/>
                        <a14:foregroundMark x1="86000" y1="67600" x2="86262" y2="67334"/>
                        <a14:foregroundMark x1="90333" y1="63200" x2="90000" y2="62800"/>
                        <a14:foregroundMark x1="90778" y1="63400" x2="91111" y2="68200"/>
                        <a14:foregroundMark x1="91000" y1="60800" x2="93222" y2="68600"/>
                        <a14:foregroundMark x1="60333" y1="76600" x2="73531" y2="72400"/>
                        <a14:foregroundMark x1="82317" y1="72822" x2="83111" y2="72600"/>
                        <a14:foregroundMark x1="76153" y1="74549" x2="81827" y2="72960"/>
                        <a14:foregroundMark x1="68111" y1="76800" x2="72558" y2="75555"/>
                        <a14:foregroundMark x1="83111" y1="72600" x2="84444" y2="72800"/>
                        <a14:foregroundMark x1="80111" y1="75200" x2="86000" y2="75400"/>
                        <a14:foregroundMark x1="86000" y1="75400" x2="91556" y2="74600"/>
                        <a14:foregroundMark x1="91556" y1="74600" x2="91556" y2="74400"/>
                        <a14:foregroundMark x1="75444" y1="69400" x2="83778" y2="67000"/>
                        <a14:foregroundMark x1="74111" y1="70000" x2="77000" y2="72000"/>
                        <a14:foregroundMark x1="75000" y1="69200" x2="79444" y2="70400"/>
                        <a14:foregroundMark x1="79444" y1="70400" x2="84000" y2="70000"/>
                        <a14:foregroundMark x1="84000" y1="70000" x2="84111" y2="70000"/>
                        <a14:foregroundMark x1="83667" y1="69000" x2="85778" y2="68200"/>
                        <a14:foregroundMark x1="87778" y1="62000" x2="87778" y2="66600"/>
                        <a14:backgroundMark x1="62111" y1="66000" x2="63444" y2="65800"/>
                        <a14:backgroundMark x1="60778" y1="66800" x2="63222" y2="67000"/>
                        <a14:backgroundMark x1="61111" y1="73600" x2="61259" y2="73689"/>
                      </a14:backgroundRemoval>
                    </a14:imgEffect>
                    <a14:imgEffect>
                      <a14:colorTemperature colorTemp="5300"/>
                    </a14:imgEffect>
                    <a14:imgEffect>
                      <a14:saturation sat="1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102" t="51841" r="7500" b="21402"/>
          <a:stretch>
            <a:fillRect/>
          </a:stretch>
        </p:blipFill>
        <p:spPr>
          <a:xfrm>
            <a:off x="7446854" y="3625021"/>
            <a:ext cx="4745146" cy="2524867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000" b="67000" l="0" r="8222">
                        <a14:foregroundMark x1="111" y1="57600" x2="1667" y2="61800"/>
                        <a14:foregroundMark x1="3000" y1="65200" x2="3222" y2="67000"/>
                      </a14:backgroundRemoval>
                    </a14:imgEffect>
                    <a14:imgEffect>
                      <a14:colorTemperature colorTemp="4030"/>
                    </a14:imgEffect>
                    <a14:imgEffect>
                      <a14:saturation sat="1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954" r="90625" b="31468"/>
          <a:stretch>
            <a:fillRect/>
          </a:stretch>
        </p:blipFill>
        <p:spPr>
          <a:xfrm>
            <a:off x="160130" y="2905012"/>
            <a:ext cx="979642" cy="1804381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200" b="99800" l="56222" r="99889">
                        <a14:foregroundMark x1="56778" y1="78600" x2="61111" y2="82000"/>
                        <a14:foregroundMark x1="61111" y1="82000" x2="61333" y2="82000"/>
                        <a14:foregroundMark x1="72444" y1="89600" x2="93111" y2="81200"/>
                        <a14:foregroundMark x1="94333" y1="74600" x2="98111" y2="85200"/>
                        <a14:foregroundMark x1="99889" y1="71200" x2="99667" y2="81600"/>
                        <a14:foregroundMark x1="99667" y1="81600" x2="99889" y2="82400"/>
                        <a14:foregroundMark x1="65111" y1="90800" x2="72000" y2="96000"/>
                        <a14:foregroundMark x1="72000" y1="96000" x2="72000" y2="96000"/>
                        <a14:foregroundMark x1="72889" y1="94400" x2="83667" y2="95200"/>
                        <a14:foregroundMark x1="83667" y1="95200" x2="92444" y2="94000"/>
                        <a14:foregroundMark x1="92444" y1="94000" x2="92667" y2="94000"/>
                        <a14:foregroundMark x1="71000" y1="96400" x2="97000" y2="94000"/>
                        <a14:foregroundMark x1="97000" y1="94000" x2="97222" y2="94000"/>
                        <a14:foregroundMark x1="93667" y1="89400" x2="96889" y2="99800"/>
                        <a14:foregroundMark x1="90111" y1="90000" x2="97222" y2="94800"/>
                        <a14:foregroundMark x1="91111" y1="89200" x2="92556" y2="95800"/>
                        <a14:foregroundMark x1="92556" y1="95800" x2="92778" y2="99400"/>
                        <a14:foregroundMark x1="80889" y1="96400" x2="86222" y2="97400"/>
                        <a14:foregroundMark x1="86222" y1="97400" x2="91111" y2="96200"/>
                        <a14:foregroundMark x1="80444" y1="98000" x2="94667" y2="96400"/>
                        <a14:foregroundMark x1="93222" y1="99400" x2="95889" y2="98600"/>
                        <a14:foregroundMark x1="95667" y1="97600" x2="95667" y2="98400"/>
                        <a14:foregroundMark x1="56667" y1="85800" x2="60778" y2="97800"/>
                        <a14:foregroundMark x1="56222" y1="81400" x2="67556" y2="92600"/>
                        <a14:foregroundMark x1="60000" y1="84800" x2="69333" y2="98400"/>
                        <a14:backgroundMark x1="63667" y1="77400" x2="63333" y2="77800"/>
                        <a14:backgroundMark x1="98889" y1="69200" x2="99889" y2="68600"/>
                        <a14:backgroundMark x1="95778" y1="69600" x2="99000" y2="68600"/>
                        <a14:backgroundMark x1="98667" y1="69000" x2="98556" y2="69800"/>
                      </a14:backgroundRemoval>
                    </a14:imgEffect>
                    <a14:imgEffect>
                      <a14:colorTemperature colorTemp="403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33" t="65911" b="392"/>
          <a:stretch>
            <a:fillRect/>
          </a:stretch>
        </p:blipFill>
        <p:spPr>
          <a:xfrm>
            <a:off x="6694395" y="4559103"/>
            <a:ext cx="5497605" cy="2352685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000" b="96400" l="2000" r="68889">
                        <a14:foregroundMark x1="2111" y1="72200" x2="9222" y2="86800"/>
                        <a14:foregroundMark x1="10000" y1="96000" x2="23111" y2="96400"/>
                        <a14:foregroundMark x1="23111" y1="96400" x2="63444" y2="93800"/>
                        <a14:foregroundMark x1="63444" y1="93800" x2="63667" y2="93800"/>
                        <a14:foregroundMark x1="64556" y1="90200" x2="68889" y2="96000"/>
                        <a14:foregroundMark x1="68889" y1="96000" x2="68889" y2="96400"/>
                        <a14:backgroundMark x1="10778" y1="67000" x2="13667" y2="68200"/>
                      </a14:backgroundRemoval>
                    </a14:imgEffect>
                    <a14:imgEffect>
                      <a14:saturation sat="1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810" r="26875" b="393"/>
          <a:stretch>
            <a:fillRect/>
          </a:stretch>
        </p:blipFill>
        <p:spPr>
          <a:xfrm>
            <a:off x="0" y="4327465"/>
            <a:ext cx="9673626" cy="2524867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600" b="78000" l="59667" r="98556">
                        <a14:foregroundMark x1="61556" y1="73200" x2="62000" y2="70800"/>
                        <a14:foregroundMark x1="59667" y1="72600" x2="61111" y2="74400"/>
                        <a14:foregroundMark x1="98000" y1="61400" x2="98556" y2="66000"/>
                        <a14:backgroundMark x1="68222" y1="68600" x2="76444" y2="61000"/>
                        <a14:backgroundMark x1="76444" y1="61000" x2="76444" y2="61000"/>
                      </a14:backgroundRemoval>
                    </a14:imgEffect>
                    <a14:imgEffect>
                      <a14:colorTemperature colorTemp="4030"/>
                    </a14:imgEffect>
                    <a14:imgEffect>
                      <a14:saturation sat="1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819" t="55251" r="-1" b="19294"/>
          <a:stretch>
            <a:fillRect/>
          </a:stretch>
        </p:blipFill>
        <p:spPr>
          <a:xfrm>
            <a:off x="8327244" y="3824044"/>
            <a:ext cx="3806580" cy="187512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600" b="78000" l="59667" r="98556">
                        <a14:foregroundMark x1="61556" y1="73200" x2="62000" y2="70800"/>
                        <a14:foregroundMark x1="59667" y1="72600" x2="61111" y2="74400"/>
                        <a14:foregroundMark x1="98000" y1="61400" x2="98556" y2="66000"/>
                        <a14:backgroundMark x1="68222" y1="68600" x2="76444" y2="61000"/>
                        <a14:backgroundMark x1="76444" y1="61000" x2="76444" y2="61000"/>
                      </a14:backgroundRemoval>
                    </a14:imgEffect>
                    <a14:imgEffect>
                      <a14:colorTemperature colorTemp="4030"/>
                    </a14:imgEffect>
                    <a14:imgEffect>
                      <a14:saturation sat="1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533" t="55251" r="31397" b="19294"/>
          <a:stretch>
            <a:fillRect/>
          </a:stretch>
        </p:blipFill>
        <p:spPr>
          <a:xfrm>
            <a:off x="7066016" y="3785364"/>
            <a:ext cx="1261228" cy="1800435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34" name="Oval 33"/>
          <p:cNvSpPr/>
          <p:nvPr/>
        </p:nvSpPr>
        <p:spPr>
          <a:xfrm>
            <a:off x="10989128" y="-460162"/>
            <a:ext cx="1524000" cy="1524000"/>
          </a:xfrm>
          <a:prstGeom prst="ellipse">
            <a:avLst/>
          </a:prstGeom>
          <a:solidFill>
            <a:srgbClr val="FE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4" t="55184" r="22473" b="-1014"/>
          <a:stretch>
            <a:fillRect/>
          </a:stretch>
        </p:blipFill>
        <p:spPr>
          <a:xfrm>
            <a:off x="9980036" y="714972"/>
            <a:ext cx="1343719" cy="145433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57" b="54170"/>
          <a:stretch>
            <a:fillRect/>
          </a:stretch>
        </p:blipFill>
        <p:spPr>
          <a:xfrm rot="6872548">
            <a:off x="7480640" y="3526826"/>
            <a:ext cx="1343719" cy="145433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57" b="54170"/>
          <a:stretch>
            <a:fillRect/>
          </a:stretch>
        </p:blipFill>
        <p:spPr>
          <a:xfrm rot="3908138" flipH="1">
            <a:off x="-71920" y="489722"/>
            <a:ext cx="1443745" cy="1562596"/>
          </a:xfrm>
          <a:prstGeom prst="rect">
            <a:avLst/>
          </a:prstGeom>
        </p:spPr>
      </p:pic>
      <p:pic>
        <p:nvPicPr>
          <p:cNvPr id="36" name="Picture 2" descr="Người nông dân vui vẻ dễ thương cầm biểu tượng biểu ngữ lúa khô phim hoạt hình nghệ thuật minh họa các vector Miễn phí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39" t="10000" r="50000" b="9999"/>
          <a:stretch>
            <a:fillRect/>
          </a:stretch>
        </p:blipFill>
        <p:spPr bwMode="auto">
          <a:xfrm>
            <a:off x="7659043" y="3089657"/>
            <a:ext cx="2811022" cy="300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Người nông dân vui vẻ dễ thương cầm biểu tượng biểu ngữ lúa khô phim hoạt hình nghệ thuật minh họa các vector Miễn phí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70" b="89943" l="52556" r="94888">
                        <a14:foregroundMark x1="58147" y1="44540" x2="58147" y2="44540"/>
                        <a14:foregroundMark x1="52556" y1="44540" x2="52556" y2="44540"/>
                        <a14:foregroundMark x1="93770" y1="46264" x2="93770" y2="46264"/>
                        <a14:foregroundMark x1="91693" y1="60632" x2="91693" y2="60632"/>
                        <a14:foregroundMark x1="63578" y1="43966" x2="63578" y2="43966"/>
                        <a14:foregroundMark x1="58466" y1="21552" x2="58466" y2="21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9327935" y="3097258"/>
            <a:ext cx="3377482" cy="375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557561" y="400050"/>
            <a:ext cx="5375542" cy="2349579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Cảm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ơn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các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bạn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đã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“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Vận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chuyển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lúa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”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giúp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mình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!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261</Words>
  <Application>WPS Presentation</Application>
  <PresentationFormat>Widescreen</PresentationFormat>
  <Paragraphs>39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4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#9Slide02 Noi dung dai</vt:lpstr>
      <vt:lpstr>#9Slide07 Stormtrooper</vt:lpstr>
      <vt:lpstr>Segoe UI Symbol</vt:lpstr>
      <vt:lpstr>#9Slide05 Agile Script Calligra</vt:lpstr>
      <vt:lpstr>等线</vt:lpstr>
      <vt:lpstr>等线</vt:lpstr>
      <vt:lpstr>Arial</vt:lpstr>
      <vt:lpstr>Segoe Print</vt:lpstr>
      <vt:lpstr>Bradley Hand ITC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DELL</cp:lastModifiedBy>
  <cp:revision>1</cp:revision>
  <dcterms:created xsi:type="dcterms:W3CDTF">2024-05-14T14:42:06Z</dcterms:created>
  <dcterms:modified xsi:type="dcterms:W3CDTF">2024-05-14T14:42:07Z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0245BDADA7C74596B69D82BDEA7F93B3_11</vt:lpwstr>
  </property>
  <property fmtid="{D5CDD505-2E9C-101B-9397-08002B2CF9AE}" pid="3" name="KSOProductBuildVer">
    <vt:lpwstr>1033-12.2.0.16909</vt:lpwstr>
  </property>
</Properties>
</file>