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slide" Target="slide3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3" Type="http://schemas.openxmlformats.org/officeDocument/2006/relationships/slideLayout" Target="../slideLayouts/slideLayout1.xml"/><Relationship Id="rId12" Type="http://schemas.openxmlformats.org/officeDocument/2006/relationships/slide" Target="slide4.xml"/><Relationship Id="rId11" Type="http://schemas.openxmlformats.org/officeDocument/2006/relationships/image" Target="../media/image8.GIF"/><Relationship Id="rId10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4.wav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8.png"/><Relationship Id="rId12" Type="http://schemas.openxmlformats.org/officeDocument/2006/relationships/image" Target="../media/image17.GIF"/><Relationship Id="rId11" Type="http://schemas.openxmlformats.org/officeDocument/2006/relationships/slide" Target="slide1.xml"/><Relationship Id="rId10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4.wav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9.png"/><Relationship Id="rId12" Type="http://schemas.openxmlformats.org/officeDocument/2006/relationships/slide" Target="slide1.xml"/><Relationship Id="rId11" Type="http://schemas.openxmlformats.org/officeDocument/2006/relationships/image" Target="../media/image16.jpeg"/><Relationship Id="rId10" Type="http://schemas.openxmlformats.org/officeDocument/2006/relationships/image" Target="../media/image17.GIF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4.wav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20.png"/><Relationship Id="rId12" Type="http://schemas.openxmlformats.org/officeDocument/2006/relationships/image" Target="../media/image17.GIF"/><Relationship Id="rId11" Type="http://schemas.openxmlformats.org/officeDocument/2006/relationships/slide" Target="slide1.xml"/><Relationship Id="rId10" Type="http://schemas.openxmlformats.org/officeDocument/2006/relationships/image" Target="../media/image16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3" y="4095068"/>
            <a:ext cx="12192000" cy="11417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6" y="3223263"/>
            <a:ext cx="1969179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1" y="2711153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77" y="3223264"/>
            <a:ext cx="1969179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53" y="2711155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80" y="322326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55" y="2711155"/>
            <a:ext cx="2060627" cy="13839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5230347"/>
            <a:ext cx="6095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999" y="5230347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1715134" y="470844"/>
            <a:ext cx="8761730" cy="8299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</a:t>
            </a:r>
            <a:r>
              <a:rPr lang="vi-VN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endParaRPr lang="en-US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ight Arrow 1">
            <a:hlinkClick r:id="rId12" action="ppaction://hlinksldjump"/>
          </p:cNvPr>
          <p:cNvSpPr/>
          <p:nvPr/>
        </p:nvSpPr>
        <p:spPr>
          <a:xfrm>
            <a:off x="8382000" y="5892800"/>
            <a:ext cx="1722755" cy="9105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17" y="504536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92" y="4533251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10299929" y="4104753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 pháo tay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08001" y="153851"/>
            <a:ext cx="9622971" cy="1727200"/>
          </a:xfrm>
          <a:prstGeom prst="foldedCorner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tô màu ... ngôi sao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240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5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8" y="5154121"/>
            <a:ext cx="1164057" cy="12759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2260"/>
            <a:ext cx="1164057" cy="127598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57895" y="3664879"/>
            <a:ext cx="880161" cy="8431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711" y="4103556"/>
            <a:ext cx="495300" cy="4381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3881" y="4006553"/>
            <a:ext cx="714375" cy="119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613" y="275772"/>
            <a:ext cx="1346559" cy="16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: Diagonal Corners Snipped 4"/>
          <p:cNvSpPr/>
          <p:nvPr/>
        </p:nvSpPr>
        <p:spPr>
          <a:xfrm>
            <a:off x="688975" y="1989455"/>
            <a:ext cx="3566160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Diagonal Corners Snipped 6"/>
          <p:cNvSpPr/>
          <p:nvPr/>
        </p:nvSpPr>
        <p:spPr>
          <a:xfrm>
            <a:off x="688975" y="3059430"/>
            <a:ext cx="3566160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Diagonal Corners Snipped 7"/>
          <p:cNvSpPr/>
          <p:nvPr/>
        </p:nvSpPr>
        <p:spPr>
          <a:xfrm>
            <a:off x="688975" y="4130040"/>
            <a:ext cx="3566160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5600923">
            <a:off x="2782425" y="5997789"/>
            <a:ext cx="1086881" cy="30689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6" name="Arrow: Pentagon 30">
            <a:hlinkClick r:id="rId11" action="ppaction://hlinksldjump"/>
          </p:cNvPr>
          <p:cNvSpPr/>
          <p:nvPr/>
        </p:nvSpPr>
        <p:spPr>
          <a:xfrm rot="586976" flipH="1">
            <a:off x="2570577" y="5112275"/>
            <a:ext cx="1406899" cy="690380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sldjump"/>
              </a:rPr>
              <a:t>GO HOME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3653" y="-131707"/>
            <a:ext cx="1941429" cy="185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5260" y="120650"/>
            <a:ext cx="2358390" cy="17602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54480" y="3021330"/>
            <a:ext cx="537210" cy="983615"/>
            <a:chOff x="2300" y="3029"/>
            <a:chExt cx="846" cy="1549"/>
          </a:xfrm>
        </p:grpSpPr>
        <p:sp>
          <p:nvSpPr>
            <p:cNvPr id="3" name="Text Box 2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" name="Text Box 5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76070" y="1958340"/>
            <a:ext cx="537210" cy="983615"/>
            <a:chOff x="2300" y="3029"/>
            <a:chExt cx="846" cy="1549"/>
          </a:xfrm>
        </p:grpSpPr>
        <p:sp>
          <p:nvSpPr>
            <p:cNvPr id="11" name="Text Box 10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Text Box 12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7500" y="4058285"/>
            <a:ext cx="537210" cy="983615"/>
            <a:chOff x="2300" y="3029"/>
            <a:chExt cx="846" cy="1549"/>
          </a:xfrm>
        </p:grpSpPr>
        <p:sp>
          <p:nvSpPr>
            <p:cNvPr id="15" name="Text Box 14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Text Box 16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14" name="chimes.wav"/>
          </p:stSnd>
        </p:sndAc>
      </p:transition>
    </mc:Choice>
    <mc:Fallback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04" y="502928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979" y="451717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10270416" y="408867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tràn pháo tay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08001" y="143691"/>
            <a:ext cx="9622971" cy="1727200"/>
          </a:xfrm>
          <a:prstGeom prst="foldedCorner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85800">
              <a:buClrTx/>
              <a:defRPr/>
            </a:pPr>
            <a:r>
              <a:rPr lang="en-US" sz="32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tô màu ... tam giác </a:t>
            </a:r>
            <a:endParaRPr lang="en-US" sz="3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240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5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85800">
              <a:buClrTx/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8" y="5154121"/>
            <a:ext cx="1164057" cy="12759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2260"/>
            <a:ext cx="1164057" cy="127598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57895" y="3664879"/>
            <a:ext cx="880161" cy="8431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197" y="4087477"/>
            <a:ext cx="495300" cy="4381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4369" y="3990475"/>
            <a:ext cx="714375" cy="119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613" y="275772"/>
            <a:ext cx="1346559" cy="16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3653" y="-131707"/>
            <a:ext cx="1941429" cy="1856600"/>
          </a:xfrm>
          <a:prstGeom prst="rect">
            <a:avLst/>
          </a:prstGeom>
        </p:spPr>
      </p:pic>
      <p:sp>
        <p:nvSpPr>
          <p:cNvPr id="26" name="Rectangle: Diagonal Corners Snipped 4"/>
          <p:cNvSpPr/>
          <p:nvPr/>
        </p:nvSpPr>
        <p:spPr>
          <a:xfrm>
            <a:off x="688975" y="3058160"/>
            <a:ext cx="3223895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Diagonal Corners Snipped 6"/>
          <p:cNvSpPr/>
          <p:nvPr/>
        </p:nvSpPr>
        <p:spPr>
          <a:xfrm>
            <a:off x="688975" y="1995805"/>
            <a:ext cx="3223895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Diagonal Corners Snipped 7"/>
          <p:cNvSpPr/>
          <p:nvPr/>
        </p:nvSpPr>
        <p:spPr>
          <a:xfrm>
            <a:off x="688975" y="4109720"/>
            <a:ext cx="3223260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rot="5600923">
            <a:off x="2803684" y="5977737"/>
            <a:ext cx="1046709" cy="306891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34" name="Arrow: Pentagon 30">
            <a:hlinkClick r:id="rId12" action="ppaction://hlinksldjump"/>
          </p:cNvPr>
          <p:cNvSpPr/>
          <p:nvPr/>
        </p:nvSpPr>
        <p:spPr>
          <a:xfrm rot="586976" flipH="1">
            <a:off x="2570577" y="5112275"/>
            <a:ext cx="1406899" cy="690380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GO HOME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3185" y="143510"/>
            <a:ext cx="2454275" cy="17538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2730" y="3030220"/>
            <a:ext cx="537210" cy="983615"/>
            <a:chOff x="2300" y="3029"/>
            <a:chExt cx="846" cy="1549"/>
          </a:xfrm>
        </p:grpSpPr>
        <p:sp>
          <p:nvSpPr>
            <p:cNvPr id="3" name="Text Box 2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" name="Text Box 5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85900" y="1949450"/>
            <a:ext cx="537210" cy="983615"/>
            <a:chOff x="2300" y="3029"/>
            <a:chExt cx="846" cy="1549"/>
          </a:xfrm>
        </p:grpSpPr>
        <p:sp>
          <p:nvSpPr>
            <p:cNvPr id="11" name="Text Box 10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Text Box 12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7500" y="4058285"/>
            <a:ext cx="537210" cy="983615"/>
            <a:chOff x="2300" y="3029"/>
            <a:chExt cx="846" cy="1549"/>
          </a:xfrm>
        </p:grpSpPr>
        <p:sp>
          <p:nvSpPr>
            <p:cNvPr id="15" name="Text Box 14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Text Box 16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14" name="chimes.wav"/>
          </p:stSnd>
        </p:sndAc>
      </p:transition>
    </mc:Choice>
    <mc:Fallback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6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08" y="502340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83" y="451129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10261820" y="408279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tràn pháo tay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08001" y="174171"/>
            <a:ext cx="9622971" cy="1727200"/>
          </a:xfrm>
          <a:prstGeom prst="foldedCorner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defTabSz="685800">
              <a:buClrTx/>
              <a:defRPr/>
            </a:pPr>
            <a:r>
              <a:rPr lang="en-US" sz="32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Đã tô màu ... hình chữ nhật  </a:t>
            </a:r>
            <a:endParaRPr lang="en-US" sz="3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240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5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85800">
              <a:buClrTx/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8" y="5154121"/>
            <a:ext cx="1164057" cy="12759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2260"/>
            <a:ext cx="1164057" cy="127598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57895" y="3664879"/>
            <a:ext cx="880161" cy="8431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8601" y="4081597"/>
            <a:ext cx="495300" cy="4381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5773" y="3984595"/>
            <a:ext cx="714375" cy="119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613" y="275772"/>
            <a:ext cx="1346559" cy="16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Diagonal Corners Snipped 4"/>
          <p:cNvSpPr/>
          <p:nvPr/>
        </p:nvSpPr>
        <p:spPr>
          <a:xfrm>
            <a:off x="688975" y="4126230"/>
            <a:ext cx="3098165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Diagonal Corners Snipped 6"/>
          <p:cNvSpPr/>
          <p:nvPr/>
        </p:nvSpPr>
        <p:spPr>
          <a:xfrm>
            <a:off x="688975" y="3069590"/>
            <a:ext cx="3098165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Diagonal Corners Snipped 7"/>
          <p:cNvSpPr/>
          <p:nvPr/>
        </p:nvSpPr>
        <p:spPr>
          <a:xfrm>
            <a:off x="688975" y="2021840"/>
            <a:ext cx="3098165" cy="91821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rot="5600923">
            <a:off x="2743101" y="6034881"/>
            <a:ext cx="1161191" cy="30689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34" name="Arrow: Pentagon 30">
            <a:hlinkClick r:id="rId11" action="ppaction://hlinksldjump"/>
          </p:cNvPr>
          <p:cNvSpPr/>
          <p:nvPr/>
        </p:nvSpPr>
        <p:spPr>
          <a:xfrm rot="586976" flipH="1">
            <a:off x="2570577" y="5112275"/>
            <a:ext cx="1406899" cy="690380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sldjump"/>
              </a:rPr>
              <a:t>GO HOME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3653" y="-131707"/>
            <a:ext cx="1941429" cy="185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2555" y="142652"/>
            <a:ext cx="3166257" cy="17860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46860" y="1966595"/>
            <a:ext cx="537210" cy="983615"/>
            <a:chOff x="2300" y="3029"/>
            <a:chExt cx="846" cy="1549"/>
          </a:xfrm>
        </p:grpSpPr>
        <p:sp>
          <p:nvSpPr>
            <p:cNvPr id="3" name="Text Box 2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" name="Text Box 5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87500" y="3009900"/>
            <a:ext cx="537210" cy="983615"/>
            <a:chOff x="2300" y="3029"/>
            <a:chExt cx="846" cy="1549"/>
          </a:xfrm>
        </p:grpSpPr>
        <p:sp>
          <p:nvSpPr>
            <p:cNvPr id="11" name="Text Box 10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Text Box 12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7500" y="4058285"/>
            <a:ext cx="537210" cy="983615"/>
            <a:chOff x="2300" y="3029"/>
            <a:chExt cx="846" cy="1549"/>
          </a:xfrm>
        </p:grpSpPr>
        <p:sp>
          <p:nvSpPr>
            <p:cNvPr id="15" name="Text Box 14"/>
            <p:cNvSpPr txBox="1"/>
            <p:nvPr/>
          </p:nvSpPr>
          <p:spPr>
            <a:xfrm>
              <a:off x="2458" y="3029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00" y="3851"/>
              <a:ext cx="8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Text Box 16"/>
            <p:cNvSpPr txBox="1"/>
            <p:nvPr/>
          </p:nvSpPr>
          <p:spPr>
            <a:xfrm>
              <a:off x="2492" y="3756"/>
              <a:ext cx="6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14" name="chimes.wav"/>
          </p:stSnd>
        </p:sndAc>
      </p:transition>
    </mc:Choice>
    <mc:Fallback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6" grpId="0" bldLvl="0" animBg="1"/>
      <p:bldP spid="29" grpId="0" bldLvl="0" animBg="1"/>
      <p:bldP spid="30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WPS Presentation</Application>
  <PresentationFormat>Widescreen</PresentationFormat>
  <Paragraphs>74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Tahoma</vt:lpstr>
      <vt:lpstr>Times New Roman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</cp:revision>
  <dcterms:created xsi:type="dcterms:W3CDTF">2024-05-14T08:29:10Z</dcterms:created>
  <dcterms:modified xsi:type="dcterms:W3CDTF">2024-05-14T08:29:10Z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3B97275711364FF1A295665C9D5D29D6_11</vt:lpwstr>
  </property>
  <property fmtid="{D5CDD505-2E9C-101B-9397-08002B2CF9AE}" pid="3" name="KSOProductBuildVer">
    <vt:lpwstr>1033-12.2.0.16909</vt:lpwstr>
  </property>
</Properties>
</file>