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3"/>
    <p:sldMasterId id="2147483686" r:id="rId4"/>
    <p:sldMasterId id="2147483698" r:id="rId5"/>
    <p:sldMasterId id="2147483710" r:id="rId6"/>
  </p:sldMasterIdLst>
  <p:notesMasterIdLst>
    <p:notesMasterId r:id="rId12"/>
  </p:notesMasterIdLst>
  <p:sldIdLst>
    <p:sldId id="305" r:id="rId7"/>
    <p:sldId id="306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 showGuides="1">
      <p:cViewPr varScale="1">
        <p:scale>
          <a:sx n="70" d="100"/>
          <a:sy n="70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23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2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" y="438264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7" y="127906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23" y="1566374"/>
            <a:ext cx="9867487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9" y="1596487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86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8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0" y="364707"/>
            <a:ext cx="2069887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2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" y="438264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C63EEF24-25FE-46D1-8E69-7AD98724EE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D103334-E026-40AA-9C5B-D448D2924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86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86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8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98235"/>
            <a:ext cx="2069887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91440"/>
            <a:ext cx="11613235" cy="6720839"/>
            <a:chOff x="395894" y="121239"/>
            <a:chExt cx="8518865" cy="5157146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2"/>
            <a:ext cx="11613235" cy="6418963"/>
            <a:chOff x="395894" y="219519"/>
            <a:chExt cx="8518865" cy="4925505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98235"/>
            <a:ext cx="2069887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EF24-25FE-46D1-8E69-7AD98724E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334-E026-40AA-9C5B-D448D2924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26.xml"/><Relationship Id="rId14" Type="http://schemas.openxmlformats.org/officeDocument/2006/relationships/image" Target="../media/image17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9.wdp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37.xml"/><Relationship Id="rId14" Type="http://schemas.openxmlformats.org/officeDocument/2006/relationships/image" Target="../media/image17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microsoft.com/office/2007/relationships/hdphoto" Target="../media/image19.wdp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48.xml"/><Relationship Id="rId14" Type="http://schemas.openxmlformats.org/officeDocument/2006/relationships/image" Target="../media/image17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25.wdp"/><Relationship Id="rId8" Type="http://schemas.openxmlformats.org/officeDocument/2006/relationships/image" Target="../media/image24.png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59.xml"/><Relationship Id="rId15" Type="http://schemas.openxmlformats.org/officeDocument/2006/relationships/image" Target="../media/image26.png"/><Relationship Id="rId14" Type="http://schemas.openxmlformats.org/officeDocument/2006/relationships/image" Target="../media/image17.png"/><Relationship Id="rId13" Type="http://schemas.microsoft.com/office/2007/relationships/media" Target="../media/audio1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21164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6" y="3927087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  <a:endParaRPr lang="en-US" sz="533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869319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89990" y="5969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 smtClean="0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en-US" altLang="en-US" sz="66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en-US" altLang="en-US" sz="6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82012" y="5969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altLang="en-US" sz="4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7200" dirty="0" smtClean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altLang="en-US" sz="7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20" y="4343408"/>
            <a:ext cx="338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8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? 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9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23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4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3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6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8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64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7" y="584203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9" y="2006608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9" y="3087386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71" y="2607004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6" y="2616115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7" y="2574169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8142211" y="596174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altLang="en-US" sz="7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6600" dirty="0" smtClean="0">
                <a:solidFill>
                  <a:prstClr val="black"/>
                </a:solidFill>
                <a:latin typeface="Arial" panose="020B0604020202020204" pitchFamily="34" charset="0"/>
              </a:rPr>
              <a:t>100</a:t>
            </a:r>
            <a:endParaRPr lang="en-US" altLang="en-US" sz="6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1" grpId="0" animBg="1"/>
      <p:bldP spid="5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930406" y="5954486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altLang="en-US" sz="6000" dirty="0" smtClean="0">
                <a:solidFill>
                  <a:prstClr val="black"/>
                </a:solidFill>
                <a:latin typeface="Arial" panose="020B0604020202020204" pitchFamily="34" charset="0"/>
              </a:rPr>
              <a:t>90 </a:t>
            </a:r>
            <a:endParaRPr lang="en-US" altLang="en-US" sz="6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917999" y="5954486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en-US" altLang="en-US" sz="40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5400" dirty="0" smtClean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lang="en-US" altLang="en-US" sz="5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619" y="4146861"/>
            <a:ext cx="3403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4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.... </a:t>
            </a:r>
            <a:endParaRPr lang="en-US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9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23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4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9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6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8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6" y="22886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64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7" y="584203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9" y="2006608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9" y="3087386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71" y="2607004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6" y="2616115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7" y="2574169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7993591" y="5965372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5400" dirty="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en-US" altLang="en-US" sz="5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984690" y="5892800"/>
            <a:ext cx="284856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altLang="en-US" sz="6000" dirty="0" smtClean="0">
                <a:solidFill>
                  <a:prstClr val="black"/>
                </a:solidFill>
                <a:latin typeface="Arial" panose="020B0604020202020204" pitchFamily="34" charset="0"/>
              </a:rPr>
              <a:t>100</a:t>
            </a:r>
            <a:endParaRPr lang="en-US" altLang="en-US" sz="6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089828" y="5969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en-US" altLang="en-US" sz="40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60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en-US" altLang="en-US" sz="6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619" y="4146861"/>
            <a:ext cx="3717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4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.... </a:t>
            </a:r>
            <a:endParaRPr lang="en-US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9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23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4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9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6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8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6" y="22886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64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7" y="584203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9" y="2006608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9" y="3087386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71" y="2607004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6" y="2616115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7" y="2574169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7862058" y="5969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5400" dirty="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en-US" altLang="en-US" sz="5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1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499639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en-US" altLang="en-US" sz="4135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135" dirty="0" smtClean="0">
                <a:solidFill>
                  <a:prstClr val="black"/>
                </a:solidFill>
                <a:latin typeface="Arial" panose="020B0604020202020204" pitchFamily="34" charset="0"/>
              </a:rPr>
              <a:t>400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940010" y="5892800"/>
            <a:ext cx="2094961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9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23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4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  <a:endParaRPr lang="en-US" sz="3465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3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6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64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7" y="584203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6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9" y="2006608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9" y="3087386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71" y="2607004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6" y="2616115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solidFill>
                  <a:prstClr val="black"/>
                </a:solidFill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7" y="2574169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59" y="3547322"/>
            <a:ext cx="4051300" cy="1460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8121" y="5176360"/>
            <a:ext cx="599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lọ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100 </a:t>
            </a:r>
            <a:r>
              <a:rPr lang="en-US" sz="2400" dirty="0" err="1" smtClean="0"/>
              <a:t>viên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kẹo</a:t>
            </a:r>
            <a:r>
              <a:rPr lang="en-US" sz="2400" dirty="0" smtClean="0"/>
              <a:t>.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…. </a:t>
            </a:r>
            <a:r>
              <a:rPr lang="en-US" sz="2400" dirty="0" err="1"/>
              <a:t>v</a:t>
            </a:r>
            <a:r>
              <a:rPr lang="en-US" sz="2400" dirty="0" err="1" smtClean="0"/>
              <a:t>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kẹo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8186057" y="5954486"/>
            <a:ext cx="2340579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</a:rPr>
              <a:t>C. 100</a:t>
            </a:r>
            <a:endParaRPr lang="en-US" altLang="en-US" sz="4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WPS Presentation</Application>
  <PresentationFormat>Widescreen</PresentationFormat>
  <Paragraphs>66</Paragraphs>
  <Slides>5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.VnArial</vt:lpstr>
      <vt:lpstr>Segoe Print</vt:lpstr>
      <vt:lpstr>Times New Roman</vt:lpstr>
      <vt:lpstr>Times New Roman</vt:lpstr>
      <vt:lpstr>HP001 4 hang 1 ô ly</vt:lpstr>
      <vt:lpstr>Microsoft YaHei</vt:lpstr>
      <vt:lpstr>Arial Unicode MS</vt:lpstr>
      <vt:lpstr>UTM Cookies</vt:lpstr>
      <vt:lpstr>Calibri Light</vt:lpstr>
      <vt:lpstr>Office Theme</vt:lpstr>
      <vt:lpstr>1_Office Theme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Thảo Nguyễn</cp:lastModifiedBy>
  <cp:revision>164</cp:revision>
  <dcterms:created xsi:type="dcterms:W3CDTF">2021-06-02T01:34:00Z</dcterms:created>
  <dcterms:modified xsi:type="dcterms:W3CDTF">2024-05-14T12:52:05Z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4C34288E0AF444838FD4290004E9AAEA_13</vt:lpwstr>
  </property>
  <property fmtid="{D5CDD505-2E9C-101B-9397-08002B2CF9AE}" pid="3" name="KSOProductBuildVer">
    <vt:lpwstr>1033-12.2.0.16909</vt:lpwstr>
  </property>
</Properties>
</file>