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1088403" r:id="rId3"/>
    <p:sldId id="429" r:id="rId4"/>
    <p:sldId id="427" r:id="rId5"/>
    <p:sldId id="42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7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F6B2-A84D-4E0C-AEB6-744F4BDB6B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6A1B-263C-4406-8A42-4293E34848F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8B3CA4-A9C2-4B1E-BEDA-48704C2710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D6F7-D7F5-469B-9A66-0B203155ACF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showMasterSp="0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DF669-3B84-4F19-B636-BF0F8E89CC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sp>
        <p:nvSpPr>
          <p:cNvPr id="12" name="Freeform 17"/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/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</p:grpSp>
      <p:sp>
        <p:nvSpPr>
          <p:cNvPr id="17" name="Rectangle 17"/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  <a:sym typeface="Arial" panose="020B0604020202020204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: tranthao121004@gmail.com</a:t>
            </a: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218F-1D93-4A00-B6E6-5A9698115D2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pic>
        <p:nvPicPr>
          <p:cNvPr id="7" name="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  <p:sp>
        <p:nvSpPr>
          <p:cNvPr id="12" name="Freeform 17"/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5B88-6828-4053-9495-279C982F968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07B-0310-4F3B-9F4D-D8DA13355CA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4202-3D36-47A5-8A1D-032D57D53C7E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A88C-FBB1-4498-A30D-9FAFB8F09E6C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3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6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11.GIF"/><Relationship Id="rId7" Type="http://schemas.openxmlformats.org/officeDocument/2006/relationships/image" Target="../media/image10.GIF"/><Relationship Id="rId6" Type="http://schemas.openxmlformats.org/officeDocument/2006/relationships/slide" Target="slide6.xml"/><Relationship Id="rId5" Type="http://schemas.openxmlformats.org/officeDocument/2006/relationships/image" Target="../media/image9.GIF"/><Relationship Id="rId4" Type="http://schemas.openxmlformats.org/officeDocument/2006/relationships/slide" Target="slide12.xml"/><Relationship Id="rId3" Type="http://schemas.openxmlformats.org/officeDocument/2006/relationships/image" Target="../media/image8.GIF"/><Relationship Id="rId2" Type="http://schemas.openxmlformats.org/officeDocument/2006/relationships/slide" Target="slide8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5.GIF"/><Relationship Id="rId15" Type="http://schemas.openxmlformats.org/officeDocument/2006/relationships/slide" Target="slide9.xml"/><Relationship Id="rId14" Type="http://schemas.openxmlformats.org/officeDocument/2006/relationships/image" Target="../media/image14.GIF"/><Relationship Id="rId13" Type="http://schemas.openxmlformats.org/officeDocument/2006/relationships/slide" Target="slide7.xml"/><Relationship Id="rId12" Type="http://schemas.openxmlformats.org/officeDocument/2006/relationships/image" Target="../media/image13.GIF"/><Relationship Id="rId11" Type="http://schemas.openxmlformats.org/officeDocument/2006/relationships/slide" Target="slide11.xml"/><Relationship Id="rId10" Type="http://schemas.openxmlformats.org/officeDocument/2006/relationships/image" Target="../media/image12.GI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GIF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6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08101" y="4168775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24114" y="0"/>
            <a:ext cx="5311216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Chọn từ đúng:</a:t>
            </a:r>
            <a:endParaRPr lang="nl-NL" sz="3600" b="1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“Giang tay” hay “dang tay”?</a:t>
            </a:r>
            <a:endParaRPr lang="en-US" sz="3600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80853" y="3429000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ang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tay</a:t>
            </a:r>
            <a:endParaRPr lang="en-US" sz="40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2291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4810125"/>
            <a:ext cx="2159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Chọn từ đúng:</a:t>
            </a:r>
            <a:endParaRPr lang="nl-NL" sz="3600" b="1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Dỗ dành hay giỗ dành</a:t>
            </a:r>
            <a:endParaRPr lang="en-US" sz="3600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Dỗ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dành</a:t>
            </a:r>
            <a:endParaRPr lang="en-US" sz="36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75" y="3878263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lang="vi-VN" sz="24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400" b="1" dirty="0" err="1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này</a:t>
            </a:r>
            <a:endParaRPr lang="en-US" sz="2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6" y="692150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208214" y="5373688"/>
            <a:ext cx="7920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 dirty="0">
                <a:solidFill>
                  <a:srgbClr val="000000"/>
                </a:solidFill>
              </a:rPr>
              <a:t>Tên phù thủy độc ác, nham hiểm đã bắt cóc hết sinh vật biển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208213" y="5373688"/>
            <a:ext cx="3600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Em hãy giúp các nàng tiên cá giải cứu các sinh vật biển nhé!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6188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4" action="ppaction://hlinksldjump"/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VỀ NHÀ THÔI</a:t>
            </a:r>
            <a:endParaRPr lang="en-US" sz="120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7171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40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Bài trước các em học là bài gì?</a:t>
            </a:r>
            <a:endParaRPr lang="en-US" sz="4000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Thư</a:t>
            </a:r>
            <a:r>
              <a:rPr lang="en-US"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gửi</a:t>
            </a:r>
            <a:r>
              <a:rPr lang="en-US"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bố</a:t>
            </a:r>
            <a:r>
              <a:rPr lang="en-US"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ngoài</a:t>
            </a:r>
            <a:r>
              <a:rPr lang="en-US"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biển</a:t>
            </a:r>
            <a:r>
              <a:rPr lang="en-US" sz="32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đảo</a:t>
            </a:r>
            <a:endParaRPr lang="en-US" sz="32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Bạn nhỏ viết thư cho bố khi nào?</a:t>
            </a:r>
            <a:endParaRPr lang="nl-NL" sz="3600" b="1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Gần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dịp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Tết</a:t>
            </a:r>
            <a:endParaRPr lang="en-US" sz="36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Bố bạn nhỏ làm gì ngoài biển đảo?</a:t>
            </a:r>
            <a:endParaRPr lang="en-US" sz="3600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Giữ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giữ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đất</a:t>
            </a:r>
            <a:endParaRPr lang="en-US" sz="36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243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24114" y="0"/>
            <a:ext cx="4751387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dirty="0">
                <a:solidFill>
                  <a:srgbClr val="333399">
                    <a:lumMod val="50000"/>
                  </a:srgbClr>
                </a:solidFill>
                <a:latin typeface="Arial" panose="020B0604020202020204"/>
                <a:cs typeface="Arial" panose="020B0604020202020204"/>
              </a:rPr>
              <a:t>Bạn nhỏ đã gửi gì cho bố?</a:t>
            </a:r>
            <a:endParaRPr lang="en-US" sz="3600" dirty="0">
              <a:solidFill>
                <a:srgbClr val="333399">
                  <a:lumMod val="50000"/>
                </a:srgb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56139" y="3500439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Bức</a:t>
            </a:r>
            <a:r>
              <a:rPr lang="en-US" sz="360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thư</a:t>
            </a:r>
            <a:endParaRPr lang="en-US" sz="3600" dirty="0">
              <a:solidFill>
                <a:srgbClr val="C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473</Words>
  <Application>WPS Presentation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Arial</vt:lpstr>
      <vt:lpstr>Arial-Rounded</vt:lpstr>
      <vt:lpstr>Calibri</vt:lpstr>
      <vt:lpstr>Times New Roman</vt:lpstr>
      <vt:lpstr>等线</vt:lpstr>
      <vt:lpstr>Microsoft YaHei</vt:lpstr>
      <vt:lpstr>Arial Unicode MS</vt:lpstr>
      <vt:lpstr>Calibri Light</vt:lpstr>
      <vt:lpstr>Impact</vt:lpstr>
      <vt:lpstr>Segoe Print</vt:lpstr>
      <vt:lpstr>Arial-Rounded</vt:lpstr>
      <vt:lpstr>Segoe UI Symbol</vt:lpstr>
      <vt:lpstr>等线</vt:lpstr>
      <vt:lpstr>Verdana</vt:lpstr>
      <vt:lpstr>UTM Avo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Thảo Nguyễn</cp:lastModifiedBy>
  <cp:revision>77</cp:revision>
  <dcterms:created xsi:type="dcterms:W3CDTF">2021-07-20T01:55:00Z</dcterms:created>
  <dcterms:modified xsi:type="dcterms:W3CDTF">2024-05-14T12:41:34Z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68521E9048604D51B981255D468E0FFC_13</vt:lpwstr>
  </property>
  <property fmtid="{D5CDD505-2E9C-101B-9397-08002B2CF9AE}" pid="3" name="KSOProductBuildVer">
    <vt:lpwstr>1033-12.2.0.16909</vt:lpwstr>
  </property>
</Properties>
</file>