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Google Shape;4237;g10922682ce6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8" name="Google Shape;4238;g10922682ce6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20"/>
          <p:cNvSpPr txBox="1">
            <a:spLocks noGrp="1"/>
          </p:cNvSpPr>
          <p:nvPr>
            <p:ph type="title"/>
          </p:nvPr>
        </p:nvSpPr>
        <p:spPr>
          <a:xfrm>
            <a:off x="9601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57" name="Google Shape;2257;p20"/>
          <p:cNvSpPr txBox="1">
            <a:spLocks noGrp="1"/>
          </p:cNvSpPr>
          <p:nvPr>
            <p:ph type="title" idx="2"/>
          </p:nvPr>
        </p:nvSpPr>
        <p:spPr>
          <a:xfrm>
            <a:off x="1250267" y="3664400"/>
            <a:ext cx="2900400" cy="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258" name="Google Shape;2258;p20"/>
          <p:cNvSpPr txBox="1">
            <a:spLocks noGrp="1"/>
          </p:cNvSpPr>
          <p:nvPr>
            <p:ph type="subTitle" idx="1"/>
          </p:nvPr>
        </p:nvSpPr>
        <p:spPr>
          <a:xfrm>
            <a:off x="1250267" y="4085467"/>
            <a:ext cx="29004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9" name="Google Shape;2259;p20"/>
          <p:cNvSpPr txBox="1">
            <a:spLocks noGrp="1"/>
          </p:cNvSpPr>
          <p:nvPr>
            <p:ph type="title" idx="3"/>
          </p:nvPr>
        </p:nvSpPr>
        <p:spPr>
          <a:xfrm>
            <a:off x="4645896" y="3664400"/>
            <a:ext cx="2900400" cy="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260" name="Google Shape;2260;p20"/>
          <p:cNvSpPr txBox="1">
            <a:spLocks noGrp="1"/>
          </p:cNvSpPr>
          <p:nvPr>
            <p:ph type="subTitle" idx="4"/>
          </p:nvPr>
        </p:nvSpPr>
        <p:spPr>
          <a:xfrm>
            <a:off x="4645896" y="4085467"/>
            <a:ext cx="29004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1" name="Google Shape;2261;p20"/>
          <p:cNvSpPr txBox="1">
            <a:spLocks noGrp="1"/>
          </p:cNvSpPr>
          <p:nvPr>
            <p:ph type="title" idx="5"/>
          </p:nvPr>
        </p:nvSpPr>
        <p:spPr>
          <a:xfrm>
            <a:off x="8041533" y="3664400"/>
            <a:ext cx="2900400" cy="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262" name="Google Shape;2262;p20"/>
          <p:cNvSpPr txBox="1">
            <a:spLocks noGrp="1"/>
          </p:cNvSpPr>
          <p:nvPr>
            <p:ph type="subTitle" idx="6"/>
          </p:nvPr>
        </p:nvSpPr>
        <p:spPr>
          <a:xfrm>
            <a:off x="8041533" y="4085467"/>
            <a:ext cx="29004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3" name="Google Shape;2263;p20"/>
          <p:cNvSpPr/>
          <p:nvPr/>
        </p:nvSpPr>
        <p:spPr>
          <a:xfrm>
            <a:off x="-216767" y="2225034"/>
            <a:ext cx="971800" cy="3104100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4" name="Google Shape;2264;p20"/>
          <p:cNvSpPr/>
          <p:nvPr/>
        </p:nvSpPr>
        <p:spPr>
          <a:xfrm>
            <a:off x="-398107" y="1096947"/>
            <a:ext cx="3021844" cy="2787792"/>
          </a:xfrm>
          <a:custGeom>
            <a:avLst/>
            <a:gdLst/>
            <a:ahLst/>
            <a:cxnLst/>
            <a:rect l="l" t="t" r="r" b="b"/>
            <a:pathLst>
              <a:path w="77789" h="71764" extrusionOk="0">
                <a:moveTo>
                  <a:pt x="10089" y="1"/>
                </a:moveTo>
                <a:lnTo>
                  <a:pt x="2283" y="8332"/>
                </a:lnTo>
                <a:lnTo>
                  <a:pt x="4953" y="12075"/>
                </a:lnTo>
                <a:lnTo>
                  <a:pt x="5318" y="18626"/>
                </a:lnTo>
                <a:cubicBezTo>
                  <a:pt x="5159" y="20954"/>
                  <a:pt x="5044" y="23305"/>
                  <a:pt x="4748" y="25611"/>
                </a:cubicBezTo>
                <a:cubicBezTo>
                  <a:pt x="4382" y="28510"/>
                  <a:pt x="2534" y="31431"/>
                  <a:pt x="2876" y="34399"/>
                </a:cubicBezTo>
                <a:cubicBezTo>
                  <a:pt x="2944" y="34992"/>
                  <a:pt x="3104" y="35585"/>
                  <a:pt x="3173" y="36202"/>
                </a:cubicBezTo>
                <a:cubicBezTo>
                  <a:pt x="3310" y="37594"/>
                  <a:pt x="2853" y="39032"/>
                  <a:pt x="2283" y="40310"/>
                </a:cubicBezTo>
                <a:cubicBezTo>
                  <a:pt x="2037" y="40868"/>
                  <a:pt x="1093" y="42037"/>
                  <a:pt x="1179" y="42686"/>
                </a:cubicBezTo>
                <a:lnTo>
                  <a:pt x="1179" y="42686"/>
                </a:lnTo>
                <a:cubicBezTo>
                  <a:pt x="1079" y="42167"/>
                  <a:pt x="0" y="37229"/>
                  <a:pt x="0" y="37229"/>
                </a:cubicBezTo>
                <a:lnTo>
                  <a:pt x="0" y="71763"/>
                </a:lnTo>
                <a:cubicBezTo>
                  <a:pt x="1278" y="71467"/>
                  <a:pt x="2625" y="70942"/>
                  <a:pt x="3926" y="70828"/>
                </a:cubicBezTo>
                <a:cubicBezTo>
                  <a:pt x="3948" y="70825"/>
                  <a:pt x="3972" y="70824"/>
                  <a:pt x="3997" y="70824"/>
                </a:cubicBezTo>
                <a:cubicBezTo>
                  <a:pt x="4655" y="70824"/>
                  <a:pt x="6219" y="71575"/>
                  <a:pt x="6826" y="71575"/>
                </a:cubicBezTo>
                <a:cubicBezTo>
                  <a:pt x="6903" y="71575"/>
                  <a:pt x="6965" y="71563"/>
                  <a:pt x="7007" y="71535"/>
                </a:cubicBezTo>
                <a:cubicBezTo>
                  <a:pt x="7144" y="71421"/>
                  <a:pt x="7236" y="70965"/>
                  <a:pt x="7258" y="70325"/>
                </a:cubicBezTo>
                <a:cubicBezTo>
                  <a:pt x="7350" y="68796"/>
                  <a:pt x="7190" y="66331"/>
                  <a:pt x="7258" y="65760"/>
                </a:cubicBezTo>
                <a:cubicBezTo>
                  <a:pt x="7464" y="63592"/>
                  <a:pt x="7875" y="61424"/>
                  <a:pt x="8445" y="59324"/>
                </a:cubicBezTo>
                <a:cubicBezTo>
                  <a:pt x="9016" y="57269"/>
                  <a:pt x="9769" y="55215"/>
                  <a:pt x="11047" y="53503"/>
                </a:cubicBezTo>
                <a:cubicBezTo>
                  <a:pt x="11938" y="52316"/>
                  <a:pt x="13056" y="51312"/>
                  <a:pt x="14083" y="50239"/>
                </a:cubicBezTo>
                <a:cubicBezTo>
                  <a:pt x="16731" y="47409"/>
                  <a:pt x="18694" y="44008"/>
                  <a:pt x="20041" y="40402"/>
                </a:cubicBezTo>
                <a:cubicBezTo>
                  <a:pt x="20313" y="39608"/>
                  <a:pt x="23240" y="33348"/>
                  <a:pt x="23728" y="33348"/>
                </a:cubicBezTo>
                <a:cubicBezTo>
                  <a:pt x="23732" y="33348"/>
                  <a:pt x="23735" y="33348"/>
                  <a:pt x="23738" y="33349"/>
                </a:cubicBezTo>
                <a:cubicBezTo>
                  <a:pt x="23784" y="33349"/>
                  <a:pt x="39533" y="35996"/>
                  <a:pt x="39533" y="35996"/>
                </a:cubicBezTo>
                <a:lnTo>
                  <a:pt x="53137" y="29080"/>
                </a:lnTo>
                <a:cubicBezTo>
                  <a:pt x="57132" y="26318"/>
                  <a:pt x="60304" y="23693"/>
                  <a:pt x="65326" y="22963"/>
                </a:cubicBezTo>
                <a:cubicBezTo>
                  <a:pt x="68955" y="22438"/>
                  <a:pt x="72744" y="22347"/>
                  <a:pt x="76054" y="20726"/>
                </a:cubicBezTo>
                <a:cubicBezTo>
                  <a:pt x="76602" y="20452"/>
                  <a:pt x="77150" y="20133"/>
                  <a:pt x="77469" y="19608"/>
                </a:cubicBezTo>
                <a:cubicBezTo>
                  <a:pt x="77789" y="19106"/>
                  <a:pt x="77789" y="18352"/>
                  <a:pt x="77309" y="17964"/>
                </a:cubicBezTo>
                <a:cubicBezTo>
                  <a:pt x="74729" y="20053"/>
                  <a:pt x="71395" y="21170"/>
                  <a:pt x="68071" y="21170"/>
                </a:cubicBezTo>
                <a:cubicBezTo>
                  <a:pt x="66455" y="21170"/>
                  <a:pt x="64841" y="20906"/>
                  <a:pt x="63317" y="20361"/>
                </a:cubicBezTo>
                <a:cubicBezTo>
                  <a:pt x="65417" y="18170"/>
                  <a:pt x="68248" y="16640"/>
                  <a:pt x="71238" y="16093"/>
                </a:cubicBezTo>
                <a:cubicBezTo>
                  <a:pt x="71124" y="15796"/>
                  <a:pt x="71010" y="15476"/>
                  <a:pt x="70873" y="15180"/>
                </a:cubicBezTo>
                <a:cubicBezTo>
                  <a:pt x="67106" y="15499"/>
                  <a:pt x="63683" y="17462"/>
                  <a:pt x="60670" y="19745"/>
                </a:cubicBezTo>
                <a:cubicBezTo>
                  <a:pt x="57657" y="22027"/>
                  <a:pt x="54918" y="24652"/>
                  <a:pt x="51699" y="26638"/>
                </a:cubicBezTo>
                <a:cubicBezTo>
                  <a:pt x="47865" y="29035"/>
                  <a:pt x="42729" y="31317"/>
                  <a:pt x="38369" y="32367"/>
                </a:cubicBezTo>
                <a:cubicBezTo>
                  <a:pt x="35790" y="32983"/>
                  <a:pt x="32777" y="32778"/>
                  <a:pt x="30129" y="32983"/>
                </a:cubicBezTo>
                <a:lnTo>
                  <a:pt x="28349" y="31386"/>
                </a:lnTo>
                <a:lnTo>
                  <a:pt x="31910" y="28555"/>
                </a:lnTo>
                <a:lnTo>
                  <a:pt x="34558" y="26592"/>
                </a:lnTo>
                <a:cubicBezTo>
                  <a:pt x="34558" y="26592"/>
                  <a:pt x="34886" y="26641"/>
                  <a:pt x="35304" y="26641"/>
                </a:cubicBezTo>
                <a:cubicBezTo>
                  <a:pt x="35696" y="26641"/>
                  <a:pt x="36167" y="26598"/>
                  <a:pt x="36520" y="26432"/>
                </a:cubicBezTo>
                <a:cubicBezTo>
                  <a:pt x="37228" y="26067"/>
                  <a:pt x="45719" y="20224"/>
                  <a:pt x="45719" y="20224"/>
                </a:cubicBezTo>
                <a:lnTo>
                  <a:pt x="43071" y="18626"/>
                </a:lnTo>
                <a:lnTo>
                  <a:pt x="37479" y="22872"/>
                </a:lnTo>
                <a:lnTo>
                  <a:pt x="29422" y="27482"/>
                </a:lnTo>
                <a:lnTo>
                  <a:pt x="35448" y="14198"/>
                </a:lnTo>
                <a:lnTo>
                  <a:pt x="37479" y="7807"/>
                </a:lnTo>
                <a:lnTo>
                  <a:pt x="36155" y="4977"/>
                </a:lnTo>
                <a:lnTo>
                  <a:pt x="33325" y="4977"/>
                </a:lnTo>
                <a:lnTo>
                  <a:pt x="31910" y="18444"/>
                </a:lnTo>
                <a:lnTo>
                  <a:pt x="27299" y="25017"/>
                </a:lnTo>
                <a:lnTo>
                  <a:pt x="24629" y="29445"/>
                </a:lnTo>
                <a:cubicBezTo>
                  <a:pt x="21593" y="27711"/>
                  <a:pt x="21091" y="26136"/>
                  <a:pt x="20908" y="22598"/>
                </a:cubicBezTo>
                <a:cubicBezTo>
                  <a:pt x="20817" y="20726"/>
                  <a:pt x="20566" y="18877"/>
                  <a:pt x="20337" y="17028"/>
                </a:cubicBezTo>
                <a:cubicBezTo>
                  <a:pt x="20200" y="15796"/>
                  <a:pt x="20041" y="14563"/>
                  <a:pt x="19881" y="13331"/>
                </a:cubicBezTo>
                <a:cubicBezTo>
                  <a:pt x="18877" y="13376"/>
                  <a:pt x="18078" y="14244"/>
                  <a:pt x="17781" y="15225"/>
                </a:cubicBezTo>
                <a:cubicBezTo>
                  <a:pt x="17507" y="16184"/>
                  <a:pt x="17621" y="17211"/>
                  <a:pt x="17758" y="18215"/>
                </a:cubicBezTo>
                <a:cubicBezTo>
                  <a:pt x="16914" y="15636"/>
                  <a:pt x="15749" y="13171"/>
                  <a:pt x="14334" y="10843"/>
                </a:cubicBezTo>
                <a:cubicBezTo>
                  <a:pt x="13764" y="11025"/>
                  <a:pt x="13444" y="11665"/>
                  <a:pt x="13444" y="12258"/>
                </a:cubicBezTo>
                <a:cubicBezTo>
                  <a:pt x="13444" y="12874"/>
                  <a:pt x="13672" y="13445"/>
                  <a:pt x="13901" y="13993"/>
                </a:cubicBezTo>
                <a:cubicBezTo>
                  <a:pt x="15978" y="18946"/>
                  <a:pt x="16799" y="23990"/>
                  <a:pt x="16936" y="29308"/>
                </a:cubicBezTo>
                <a:cubicBezTo>
                  <a:pt x="17051" y="33463"/>
                  <a:pt x="16343" y="37754"/>
                  <a:pt x="14289" y="41429"/>
                </a:cubicBezTo>
                <a:cubicBezTo>
                  <a:pt x="13375" y="43028"/>
                  <a:pt x="11167" y="46061"/>
                  <a:pt x="9315" y="46061"/>
                </a:cubicBezTo>
                <a:cubicBezTo>
                  <a:pt x="8576" y="46061"/>
                  <a:pt x="7893" y="45578"/>
                  <a:pt x="7373" y="44327"/>
                </a:cubicBezTo>
                <a:cubicBezTo>
                  <a:pt x="5866" y="40721"/>
                  <a:pt x="6163" y="36590"/>
                  <a:pt x="7373" y="32869"/>
                </a:cubicBezTo>
                <a:cubicBezTo>
                  <a:pt x="8559" y="29149"/>
                  <a:pt x="10591" y="25771"/>
                  <a:pt x="12531" y="22370"/>
                </a:cubicBezTo>
                <a:cubicBezTo>
                  <a:pt x="12942" y="21662"/>
                  <a:pt x="13353" y="20932"/>
                  <a:pt x="13376" y="20110"/>
                </a:cubicBezTo>
                <a:cubicBezTo>
                  <a:pt x="13398" y="19311"/>
                  <a:pt x="12919" y="18421"/>
                  <a:pt x="12120" y="18284"/>
                </a:cubicBezTo>
                <a:cubicBezTo>
                  <a:pt x="11801" y="20429"/>
                  <a:pt x="11070" y="22507"/>
                  <a:pt x="9997" y="24378"/>
                </a:cubicBezTo>
                <a:cubicBezTo>
                  <a:pt x="10659" y="22210"/>
                  <a:pt x="11116" y="19996"/>
                  <a:pt x="11367" y="17736"/>
                </a:cubicBezTo>
                <a:cubicBezTo>
                  <a:pt x="11435" y="17234"/>
                  <a:pt x="11481" y="16663"/>
                  <a:pt x="11276" y="16184"/>
                </a:cubicBezTo>
                <a:cubicBezTo>
                  <a:pt x="11102" y="15779"/>
                  <a:pt x="10685" y="15440"/>
                  <a:pt x="10257" y="15440"/>
                </a:cubicBezTo>
                <a:cubicBezTo>
                  <a:pt x="10178" y="15440"/>
                  <a:pt x="10099" y="15451"/>
                  <a:pt x="10020" y="15476"/>
                </a:cubicBezTo>
                <a:cubicBezTo>
                  <a:pt x="10431" y="19722"/>
                  <a:pt x="9062" y="24127"/>
                  <a:pt x="6300" y="27391"/>
                </a:cubicBezTo>
                <a:cubicBezTo>
                  <a:pt x="7030" y="24606"/>
                  <a:pt x="7601" y="21799"/>
                  <a:pt x="8035" y="18946"/>
                </a:cubicBezTo>
                <a:cubicBezTo>
                  <a:pt x="8263" y="17508"/>
                  <a:pt x="9290" y="13947"/>
                  <a:pt x="8491" y="12600"/>
                </a:cubicBezTo>
                <a:cubicBezTo>
                  <a:pt x="8491" y="12600"/>
                  <a:pt x="6254" y="8697"/>
                  <a:pt x="6254" y="8697"/>
                </a:cubicBezTo>
                <a:lnTo>
                  <a:pt x="12212" y="1416"/>
                </a:lnTo>
                <a:lnTo>
                  <a:pt x="10089" y="1"/>
                </a:ln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5" name="Google Shape;2265;p20"/>
          <p:cNvSpPr/>
          <p:nvPr/>
        </p:nvSpPr>
        <p:spPr>
          <a:xfrm rot="-1658019">
            <a:off x="-1639604" y="-922945"/>
            <a:ext cx="7023919" cy="2645240"/>
          </a:xfrm>
          <a:custGeom>
            <a:avLst/>
            <a:gdLst/>
            <a:ahLst/>
            <a:cxnLst/>
            <a:rect l="l" t="t" r="r" b="b"/>
            <a:pathLst>
              <a:path w="210725" h="79360" extrusionOk="0">
                <a:moveTo>
                  <a:pt x="210724" y="1"/>
                </a:moveTo>
                <a:lnTo>
                  <a:pt x="210724" y="1"/>
                </a:lnTo>
                <a:cubicBezTo>
                  <a:pt x="195819" y="15203"/>
                  <a:pt x="179682" y="29194"/>
                  <a:pt x="162563" y="41794"/>
                </a:cubicBezTo>
                <a:cubicBezTo>
                  <a:pt x="158272" y="44944"/>
                  <a:pt x="153935" y="48003"/>
                  <a:pt x="149530" y="50970"/>
                </a:cubicBezTo>
                <a:cubicBezTo>
                  <a:pt x="145124" y="53914"/>
                  <a:pt x="140673" y="56836"/>
                  <a:pt x="136131" y="59598"/>
                </a:cubicBezTo>
                <a:cubicBezTo>
                  <a:pt x="131612" y="62382"/>
                  <a:pt x="127001" y="65007"/>
                  <a:pt x="122276" y="67336"/>
                </a:cubicBezTo>
                <a:cubicBezTo>
                  <a:pt x="117551" y="69687"/>
                  <a:pt x="112690" y="71764"/>
                  <a:pt x="107668" y="73339"/>
                </a:cubicBezTo>
                <a:cubicBezTo>
                  <a:pt x="102669" y="74936"/>
                  <a:pt x="97511" y="76032"/>
                  <a:pt x="92329" y="76488"/>
                </a:cubicBezTo>
                <a:cubicBezTo>
                  <a:pt x="90734" y="76628"/>
                  <a:pt x="89136" y="76695"/>
                  <a:pt x="87540" y="76695"/>
                </a:cubicBezTo>
                <a:cubicBezTo>
                  <a:pt x="83929" y="76695"/>
                  <a:pt x="80324" y="76352"/>
                  <a:pt x="76762" y="75735"/>
                </a:cubicBezTo>
                <a:cubicBezTo>
                  <a:pt x="75484" y="75530"/>
                  <a:pt x="74229" y="75210"/>
                  <a:pt x="72951" y="74936"/>
                </a:cubicBezTo>
                <a:cubicBezTo>
                  <a:pt x="72312" y="74799"/>
                  <a:pt x="71695" y="74617"/>
                  <a:pt x="71056" y="74457"/>
                </a:cubicBezTo>
                <a:lnTo>
                  <a:pt x="69162" y="73932"/>
                </a:lnTo>
                <a:lnTo>
                  <a:pt x="67313" y="73339"/>
                </a:lnTo>
                <a:cubicBezTo>
                  <a:pt x="66697" y="73133"/>
                  <a:pt x="66057" y="72951"/>
                  <a:pt x="65464" y="72699"/>
                </a:cubicBezTo>
                <a:cubicBezTo>
                  <a:pt x="64231" y="72243"/>
                  <a:pt x="62999" y="71809"/>
                  <a:pt x="61812" y="71284"/>
                </a:cubicBezTo>
                <a:cubicBezTo>
                  <a:pt x="56996" y="69276"/>
                  <a:pt x="52362" y="66811"/>
                  <a:pt x="47957" y="63980"/>
                </a:cubicBezTo>
                <a:cubicBezTo>
                  <a:pt x="39146" y="58320"/>
                  <a:pt x="31294" y="51244"/>
                  <a:pt x="24082" y="43574"/>
                </a:cubicBezTo>
                <a:cubicBezTo>
                  <a:pt x="16846" y="35905"/>
                  <a:pt x="10204" y="27642"/>
                  <a:pt x="3539" y="19357"/>
                </a:cubicBezTo>
                <a:lnTo>
                  <a:pt x="1" y="22233"/>
                </a:lnTo>
                <a:cubicBezTo>
                  <a:pt x="6826" y="30427"/>
                  <a:pt x="13673" y="38667"/>
                  <a:pt x="21206" y="46336"/>
                </a:cubicBezTo>
                <a:cubicBezTo>
                  <a:pt x="28692" y="54028"/>
                  <a:pt x="36909" y="61173"/>
                  <a:pt x="46131" y="66879"/>
                </a:cubicBezTo>
                <a:cubicBezTo>
                  <a:pt x="50742" y="69732"/>
                  <a:pt x="55581" y="72197"/>
                  <a:pt x="60625" y="74183"/>
                </a:cubicBezTo>
                <a:cubicBezTo>
                  <a:pt x="61880" y="74708"/>
                  <a:pt x="63181" y="75142"/>
                  <a:pt x="64460" y="75598"/>
                </a:cubicBezTo>
                <a:cubicBezTo>
                  <a:pt x="65076" y="75826"/>
                  <a:pt x="65738" y="76009"/>
                  <a:pt x="66400" y="76215"/>
                </a:cubicBezTo>
                <a:lnTo>
                  <a:pt x="68340" y="76808"/>
                </a:lnTo>
                <a:lnTo>
                  <a:pt x="70303" y="77310"/>
                </a:lnTo>
                <a:cubicBezTo>
                  <a:pt x="70965" y="77470"/>
                  <a:pt x="71627" y="77675"/>
                  <a:pt x="72289" y="77789"/>
                </a:cubicBezTo>
                <a:cubicBezTo>
                  <a:pt x="73635" y="78041"/>
                  <a:pt x="74959" y="78360"/>
                  <a:pt x="76306" y="78543"/>
                </a:cubicBezTo>
                <a:cubicBezTo>
                  <a:pt x="79669" y="79072"/>
                  <a:pt x="83077" y="79359"/>
                  <a:pt x="86484" y="79359"/>
                </a:cubicBezTo>
                <a:cubicBezTo>
                  <a:pt x="88512" y="79359"/>
                  <a:pt x="90540" y="79258"/>
                  <a:pt x="92558" y="79045"/>
                </a:cubicBezTo>
                <a:cubicBezTo>
                  <a:pt x="97967" y="78474"/>
                  <a:pt x="103263" y="77242"/>
                  <a:pt x="108376" y="75507"/>
                </a:cubicBezTo>
                <a:cubicBezTo>
                  <a:pt x="113488" y="73795"/>
                  <a:pt x="118419" y="71604"/>
                  <a:pt x="123166" y="69139"/>
                </a:cubicBezTo>
                <a:cubicBezTo>
                  <a:pt x="127937" y="66651"/>
                  <a:pt x="132548" y="63935"/>
                  <a:pt x="137044" y="61059"/>
                </a:cubicBezTo>
                <a:cubicBezTo>
                  <a:pt x="141541" y="58183"/>
                  <a:pt x="145969" y="55192"/>
                  <a:pt x="150328" y="52157"/>
                </a:cubicBezTo>
                <a:cubicBezTo>
                  <a:pt x="154711" y="49075"/>
                  <a:pt x="159002" y="45925"/>
                  <a:pt x="163248" y="42707"/>
                </a:cubicBezTo>
                <a:cubicBezTo>
                  <a:pt x="180207" y="29765"/>
                  <a:pt x="196093" y="15477"/>
                  <a:pt x="2107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6" name="Google Shape;2266;p20"/>
          <p:cNvSpPr/>
          <p:nvPr/>
        </p:nvSpPr>
        <p:spPr>
          <a:xfrm rot="-1932531">
            <a:off x="-441842" y="-832274"/>
            <a:ext cx="6181020" cy="2315004"/>
          </a:xfrm>
          <a:custGeom>
            <a:avLst/>
            <a:gdLst/>
            <a:ahLst/>
            <a:cxnLst/>
            <a:rect l="l" t="t" r="r" b="b"/>
            <a:pathLst>
              <a:path w="185433" h="69451" extrusionOk="0">
                <a:moveTo>
                  <a:pt x="4200" y="1"/>
                </a:moveTo>
                <a:lnTo>
                  <a:pt x="0" y="1781"/>
                </a:lnTo>
                <a:cubicBezTo>
                  <a:pt x="2420" y="7396"/>
                  <a:pt x="5250" y="12852"/>
                  <a:pt x="8446" y="18079"/>
                </a:cubicBezTo>
                <a:cubicBezTo>
                  <a:pt x="9222" y="19402"/>
                  <a:pt x="10112" y="20681"/>
                  <a:pt x="10934" y="21959"/>
                </a:cubicBezTo>
                <a:cubicBezTo>
                  <a:pt x="11778" y="23237"/>
                  <a:pt x="12668" y="24492"/>
                  <a:pt x="13536" y="25748"/>
                </a:cubicBezTo>
                <a:cubicBezTo>
                  <a:pt x="14471" y="26980"/>
                  <a:pt x="15362" y="28213"/>
                  <a:pt x="16297" y="29423"/>
                </a:cubicBezTo>
                <a:cubicBezTo>
                  <a:pt x="17279" y="30610"/>
                  <a:pt x="18192" y="31842"/>
                  <a:pt x="19219" y="32983"/>
                </a:cubicBezTo>
                <a:cubicBezTo>
                  <a:pt x="23168" y="37663"/>
                  <a:pt x="27505" y="42022"/>
                  <a:pt x="32161" y="46017"/>
                </a:cubicBezTo>
                <a:cubicBezTo>
                  <a:pt x="36840" y="49965"/>
                  <a:pt x="41885" y="53526"/>
                  <a:pt x="47180" y="56585"/>
                </a:cubicBezTo>
                <a:lnTo>
                  <a:pt x="48184" y="57155"/>
                </a:lnTo>
                <a:cubicBezTo>
                  <a:pt x="48504" y="57361"/>
                  <a:pt x="48846" y="57521"/>
                  <a:pt x="49189" y="57703"/>
                </a:cubicBezTo>
                <a:lnTo>
                  <a:pt x="51220" y="58799"/>
                </a:lnTo>
                <a:cubicBezTo>
                  <a:pt x="51882" y="59164"/>
                  <a:pt x="52590" y="59484"/>
                  <a:pt x="53274" y="59826"/>
                </a:cubicBezTo>
                <a:lnTo>
                  <a:pt x="55352" y="60830"/>
                </a:lnTo>
                <a:lnTo>
                  <a:pt x="57451" y="61743"/>
                </a:lnTo>
                <a:cubicBezTo>
                  <a:pt x="58159" y="62040"/>
                  <a:pt x="58844" y="62360"/>
                  <a:pt x="59551" y="62633"/>
                </a:cubicBezTo>
                <a:cubicBezTo>
                  <a:pt x="60989" y="63181"/>
                  <a:pt x="62405" y="63775"/>
                  <a:pt x="63865" y="64254"/>
                </a:cubicBezTo>
                <a:cubicBezTo>
                  <a:pt x="69640" y="66263"/>
                  <a:pt x="75620" y="67746"/>
                  <a:pt x="81669" y="68614"/>
                </a:cubicBezTo>
                <a:cubicBezTo>
                  <a:pt x="85681" y="69172"/>
                  <a:pt x="89732" y="69451"/>
                  <a:pt x="93777" y="69451"/>
                </a:cubicBezTo>
                <a:cubicBezTo>
                  <a:pt x="95855" y="69451"/>
                  <a:pt x="97930" y="69377"/>
                  <a:pt x="99998" y="69230"/>
                </a:cubicBezTo>
                <a:cubicBezTo>
                  <a:pt x="103034" y="68979"/>
                  <a:pt x="106069" y="68659"/>
                  <a:pt x="109082" y="68111"/>
                </a:cubicBezTo>
                <a:cubicBezTo>
                  <a:pt x="110589" y="67883"/>
                  <a:pt x="112072" y="67564"/>
                  <a:pt x="113556" y="67290"/>
                </a:cubicBezTo>
                <a:lnTo>
                  <a:pt x="115793" y="66788"/>
                </a:lnTo>
                <a:lnTo>
                  <a:pt x="116911" y="66537"/>
                </a:lnTo>
                <a:lnTo>
                  <a:pt x="118007" y="66263"/>
                </a:lnTo>
                <a:cubicBezTo>
                  <a:pt x="123919" y="64825"/>
                  <a:pt x="129694" y="62999"/>
                  <a:pt x="135400" y="61013"/>
                </a:cubicBezTo>
                <a:cubicBezTo>
                  <a:pt x="141106" y="59050"/>
                  <a:pt x="146767" y="56927"/>
                  <a:pt x="152405" y="54827"/>
                </a:cubicBezTo>
                <a:cubicBezTo>
                  <a:pt x="163703" y="50627"/>
                  <a:pt x="175002" y="46154"/>
                  <a:pt x="185433" y="39922"/>
                </a:cubicBezTo>
                <a:lnTo>
                  <a:pt x="184840" y="38941"/>
                </a:lnTo>
                <a:cubicBezTo>
                  <a:pt x="174454" y="44944"/>
                  <a:pt x="163155" y="49212"/>
                  <a:pt x="151811" y="53229"/>
                </a:cubicBezTo>
                <a:cubicBezTo>
                  <a:pt x="140467" y="57224"/>
                  <a:pt x="129146" y="61378"/>
                  <a:pt x="117482" y="64049"/>
                </a:cubicBezTo>
                <a:lnTo>
                  <a:pt x="116386" y="64300"/>
                </a:lnTo>
                <a:lnTo>
                  <a:pt x="115291" y="64528"/>
                </a:lnTo>
                <a:lnTo>
                  <a:pt x="113100" y="64984"/>
                </a:lnTo>
                <a:cubicBezTo>
                  <a:pt x="111639" y="65236"/>
                  <a:pt x="110178" y="65532"/>
                  <a:pt x="108694" y="65738"/>
                </a:cubicBezTo>
                <a:cubicBezTo>
                  <a:pt x="105750" y="66194"/>
                  <a:pt x="102783" y="66491"/>
                  <a:pt x="99815" y="66674"/>
                </a:cubicBezTo>
                <a:cubicBezTo>
                  <a:pt x="98283" y="66756"/>
                  <a:pt x="96747" y="66798"/>
                  <a:pt x="95211" y="66798"/>
                </a:cubicBezTo>
                <a:cubicBezTo>
                  <a:pt x="90822" y="66798"/>
                  <a:pt x="86431" y="66460"/>
                  <a:pt x="82103" y="65783"/>
                </a:cubicBezTo>
                <a:cubicBezTo>
                  <a:pt x="76237" y="64870"/>
                  <a:pt x="70485" y="63341"/>
                  <a:pt x="64915" y="61287"/>
                </a:cubicBezTo>
                <a:cubicBezTo>
                  <a:pt x="63523" y="60807"/>
                  <a:pt x="62153" y="60214"/>
                  <a:pt x="60784" y="59666"/>
                </a:cubicBezTo>
                <a:cubicBezTo>
                  <a:pt x="60099" y="59392"/>
                  <a:pt x="59437" y="59073"/>
                  <a:pt x="58753" y="58776"/>
                </a:cubicBezTo>
                <a:lnTo>
                  <a:pt x="56744" y="57840"/>
                </a:lnTo>
                <a:lnTo>
                  <a:pt x="54758" y="56859"/>
                </a:lnTo>
                <a:cubicBezTo>
                  <a:pt x="54096" y="56516"/>
                  <a:pt x="53411" y="56197"/>
                  <a:pt x="52772" y="55832"/>
                </a:cubicBezTo>
                <a:lnTo>
                  <a:pt x="50832" y="54759"/>
                </a:lnTo>
                <a:cubicBezTo>
                  <a:pt x="50513" y="54576"/>
                  <a:pt x="50193" y="54394"/>
                  <a:pt x="49873" y="54211"/>
                </a:cubicBezTo>
                <a:lnTo>
                  <a:pt x="48915" y="53640"/>
                </a:lnTo>
                <a:cubicBezTo>
                  <a:pt x="43848" y="50582"/>
                  <a:pt x="39054" y="47089"/>
                  <a:pt x="34581" y="43186"/>
                </a:cubicBezTo>
                <a:cubicBezTo>
                  <a:pt x="30152" y="39283"/>
                  <a:pt x="26044" y="34992"/>
                  <a:pt x="22278" y="30427"/>
                </a:cubicBezTo>
                <a:cubicBezTo>
                  <a:pt x="21319" y="29309"/>
                  <a:pt x="20452" y="28099"/>
                  <a:pt x="19539" y="26935"/>
                </a:cubicBezTo>
                <a:cubicBezTo>
                  <a:pt x="18626" y="25771"/>
                  <a:pt x="17781" y="24538"/>
                  <a:pt x="16914" y="23351"/>
                </a:cubicBezTo>
                <a:cubicBezTo>
                  <a:pt x="16092" y="22119"/>
                  <a:pt x="15247" y="20909"/>
                  <a:pt x="14449" y="19653"/>
                </a:cubicBezTo>
                <a:cubicBezTo>
                  <a:pt x="13673" y="18398"/>
                  <a:pt x="12851" y="17166"/>
                  <a:pt x="12120" y="15887"/>
                </a:cubicBezTo>
                <a:cubicBezTo>
                  <a:pt x="9107" y="10774"/>
                  <a:pt x="6460" y="5479"/>
                  <a:pt x="42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7" name="Google Shape;2267;p20"/>
          <p:cNvSpPr/>
          <p:nvPr/>
        </p:nvSpPr>
        <p:spPr>
          <a:xfrm>
            <a:off x="-1399433" y="-958166"/>
            <a:ext cx="3577445" cy="7793215"/>
          </a:xfrm>
          <a:custGeom>
            <a:avLst/>
            <a:gdLst/>
            <a:ahLst/>
            <a:cxnLst/>
            <a:rect l="l" t="t" r="r" b="b"/>
            <a:pathLst>
              <a:path w="115725" h="126616" extrusionOk="0">
                <a:moveTo>
                  <a:pt x="0" y="120235"/>
                </a:moveTo>
                <a:cubicBezTo>
                  <a:pt x="1" y="120235"/>
                  <a:pt x="1" y="120235"/>
                  <a:pt x="2" y="120236"/>
                </a:cubicBezTo>
                <a:lnTo>
                  <a:pt x="2" y="120236"/>
                </a:lnTo>
                <a:cubicBezTo>
                  <a:pt x="1" y="120235"/>
                  <a:pt x="1" y="120235"/>
                  <a:pt x="0" y="120235"/>
                </a:cubicBezTo>
                <a:close/>
                <a:moveTo>
                  <a:pt x="45586" y="1"/>
                </a:moveTo>
                <a:cubicBezTo>
                  <a:pt x="45259" y="1"/>
                  <a:pt x="44932" y="44"/>
                  <a:pt x="44624" y="129"/>
                </a:cubicBezTo>
                <a:cubicBezTo>
                  <a:pt x="43300" y="494"/>
                  <a:pt x="42227" y="1453"/>
                  <a:pt x="41200" y="2389"/>
                </a:cubicBezTo>
                <a:cubicBezTo>
                  <a:pt x="38986" y="4397"/>
                  <a:pt x="36749" y="6474"/>
                  <a:pt x="35243" y="9031"/>
                </a:cubicBezTo>
                <a:cubicBezTo>
                  <a:pt x="36521" y="6474"/>
                  <a:pt x="38096" y="4055"/>
                  <a:pt x="39922" y="1841"/>
                </a:cubicBezTo>
                <a:cubicBezTo>
                  <a:pt x="39836" y="1831"/>
                  <a:pt x="39752" y="1826"/>
                  <a:pt x="39669" y="1826"/>
                </a:cubicBezTo>
                <a:cubicBezTo>
                  <a:pt x="38219" y="1826"/>
                  <a:pt x="37115" y="3283"/>
                  <a:pt x="36338" y="4557"/>
                </a:cubicBezTo>
                <a:cubicBezTo>
                  <a:pt x="32275" y="11336"/>
                  <a:pt x="28053" y="18617"/>
                  <a:pt x="28349" y="26538"/>
                </a:cubicBezTo>
                <a:cubicBezTo>
                  <a:pt x="27414" y="22680"/>
                  <a:pt x="27665" y="18868"/>
                  <a:pt x="28053" y="15011"/>
                </a:cubicBezTo>
                <a:cubicBezTo>
                  <a:pt x="28166" y="13964"/>
                  <a:pt x="30072" y="3666"/>
                  <a:pt x="30830" y="3666"/>
                </a:cubicBezTo>
                <a:cubicBezTo>
                  <a:pt x="30832" y="3666"/>
                  <a:pt x="30835" y="3667"/>
                  <a:pt x="30837" y="3667"/>
                </a:cubicBezTo>
                <a:cubicBezTo>
                  <a:pt x="30462" y="3625"/>
                  <a:pt x="30084" y="3604"/>
                  <a:pt x="29707" y="3604"/>
                </a:cubicBezTo>
                <a:cubicBezTo>
                  <a:pt x="28844" y="3604"/>
                  <a:pt x="27981" y="3711"/>
                  <a:pt x="27140" y="3918"/>
                </a:cubicBezTo>
                <a:cubicBezTo>
                  <a:pt x="25428" y="8346"/>
                  <a:pt x="24697" y="13162"/>
                  <a:pt x="25040" y="17887"/>
                </a:cubicBezTo>
                <a:cubicBezTo>
                  <a:pt x="24104" y="14098"/>
                  <a:pt x="23739" y="10172"/>
                  <a:pt x="23967" y="6269"/>
                </a:cubicBezTo>
                <a:lnTo>
                  <a:pt x="23967" y="6269"/>
                </a:lnTo>
                <a:cubicBezTo>
                  <a:pt x="22871" y="6406"/>
                  <a:pt x="22118" y="7547"/>
                  <a:pt x="22027" y="8643"/>
                </a:cubicBezTo>
                <a:cubicBezTo>
                  <a:pt x="21913" y="9738"/>
                  <a:pt x="22278" y="10834"/>
                  <a:pt x="22552" y="11907"/>
                </a:cubicBezTo>
                <a:cubicBezTo>
                  <a:pt x="23145" y="14258"/>
                  <a:pt x="23305" y="16746"/>
                  <a:pt x="23008" y="19165"/>
                </a:cubicBezTo>
                <a:cubicBezTo>
                  <a:pt x="22849" y="20626"/>
                  <a:pt x="22506" y="22087"/>
                  <a:pt x="22575" y="23548"/>
                </a:cubicBezTo>
                <a:cubicBezTo>
                  <a:pt x="22803" y="27884"/>
                  <a:pt x="25998" y="32153"/>
                  <a:pt x="27665" y="36056"/>
                </a:cubicBezTo>
                <a:cubicBezTo>
                  <a:pt x="30016" y="41602"/>
                  <a:pt x="30472" y="47834"/>
                  <a:pt x="29742" y="53768"/>
                </a:cubicBezTo>
                <a:cubicBezTo>
                  <a:pt x="27893" y="69061"/>
                  <a:pt x="18968" y="81843"/>
                  <a:pt x="12280" y="95379"/>
                </a:cubicBezTo>
                <a:cubicBezTo>
                  <a:pt x="11371" y="97219"/>
                  <a:pt x="1458" y="120237"/>
                  <a:pt x="19" y="120237"/>
                </a:cubicBezTo>
                <a:cubicBezTo>
                  <a:pt x="13" y="120237"/>
                  <a:pt x="7" y="120236"/>
                  <a:pt x="2" y="120236"/>
                </a:cubicBezTo>
                <a:lnTo>
                  <a:pt x="2" y="120236"/>
                </a:lnTo>
                <a:cubicBezTo>
                  <a:pt x="2672" y="120623"/>
                  <a:pt x="5319" y="121011"/>
                  <a:pt x="7989" y="121399"/>
                </a:cubicBezTo>
                <a:cubicBezTo>
                  <a:pt x="14631" y="122358"/>
                  <a:pt x="21274" y="123340"/>
                  <a:pt x="27916" y="124298"/>
                </a:cubicBezTo>
                <a:cubicBezTo>
                  <a:pt x="31362" y="124800"/>
                  <a:pt x="34832" y="125303"/>
                  <a:pt x="38301" y="125805"/>
                </a:cubicBezTo>
                <a:cubicBezTo>
                  <a:pt x="39511" y="125987"/>
                  <a:pt x="40721" y="126170"/>
                  <a:pt x="41931" y="126353"/>
                </a:cubicBezTo>
                <a:cubicBezTo>
                  <a:pt x="42507" y="126426"/>
                  <a:pt x="43007" y="126615"/>
                  <a:pt x="43517" y="126615"/>
                </a:cubicBezTo>
                <a:cubicBezTo>
                  <a:pt x="43794" y="126615"/>
                  <a:pt x="44075" y="126559"/>
                  <a:pt x="44373" y="126398"/>
                </a:cubicBezTo>
                <a:cubicBezTo>
                  <a:pt x="44761" y="126193"/>
                  <a:pt x="45103" y="125828"/>
                  <a:pt x="45195" y="125394"/>
                </a:cubicBezTo>
                <a:cubicBezTo>
                  <a:pt x="45263" y="125074"/>
                  <a:pt x="45195" y="124732"/>
                  <a:pt x="45240" y="124412"/>
                </a:cubicBezTo>
                <a:cubicBezTo>
                  <a:pt x="45332" y="123636"/>
                  <a:pt x="45993" y="123089"/>
                  <a:pt x="46633" y="122632"/>
                </a:cubicBezTo>
                <a:cubicBezTo>
                  <a:pt x="46861" y="122472"/>
                  <a:pt x="47112" y="122290"/>
                  <a:pt x="47294" y="122039"/>
                </a:cubicBezTo>
                <a:cubicBezTo>
                  <a:pt x="47934" y="121080"/>
                  <a:pt x="47066" y="119573"/>
                  <a:pt x="46769" y="118638"/>
                </a:cubicBezTo>
                <a:cubicBezTo>
                  <a:pt x="46381" y="117405"/>
                  <a:pt x="46016" y="116150"/>
                  <a:pt x="45674" y="114917"/>
                </a:cubicBezTo>
                <a:cubicBezTo>
                  <a:pt x="43642" y="107750"/>
                  <a:pt x="44030" y="101815"/>
                  <a:pt x="45537" y="94443"/>
                </a:cubicBezTo>
                <a:cubicBezTo>
                  <a:pt x="46450" y="89969"/>
                  <a:pt x="47431" y="85450"/>
                  <a:pt x="49554" y="81387"/>
                </a:cubicBezTo>
                <a:cubicBezTo>
                  <a:pt x="52499" y="75749"/>
                  <a:pt x="57041" y="74037"/>
                  <a:pt x="62496" y="71366"/>
                </a:cubicBezTo>
                <a:cubicBezTo>
                  <a:pt x="63318" y="70978"/>
                  <a:pt x="64140" y="70545"/>
                  <a:pt x="64710" y="69860"/>
                </a:cubicBezTo>
                <a:cubicBezTo>
                  <a:pt x="65304" y="69198"/>
                  <a:pt x="65555" y="68148"/>
                  <a:pt x="65121" y="67372"/>
                </a:cubicBezTo>
                <a:lnTo>
                  <a:pt x="65121" y="67372"/>
                </a:lnTo>
                <a:cubicBezTo>
                  <a:pt x="64003" y="68445"/>
                  <a:pt x="62679" y="69289"/>
                  <a:pt x="61241" y="69860"/>
                </a:cubicBezTo>
                <a:cubicBezTo>
                  <a:pt x="62519" y="67806"/>
                  <a:pt x="63797" y="65774"/>
                  <a:pt x="65075" y="63720"/>
                </a:cubicBezTo>
                <a:lnTo>
                  <a:pt x="63409" y="62990"/>
                </a:lnTo>
                <a:cubicBezTo>
                  <a:pt x="61127" y="70065"/>
                  <a:pt x="53594" y="70339"/>
                  <a:pt x="49874" y="75840"/>
                </a:cubicBezTo>
                <a:cubicBezTo>
                  <a:pt x="50992" y="69769"/>
                  <a:pt x="54758" y="64245"/>
                  <a:pt x="59985" y="61004"/>
                </a:cubicBezTo>
                <a:cubicBezTo>
                  <a:pt x="68362" y="55800"/>
                  <a:pt x="78930" y="55549"/>
                  <a:pt x="87672" y="50915"/>
                </a:cubicBezTo>
                <a:cubicBezTo>
                  <a:pt x="97236" y="45848"/>
                  <a:pt x="104883" y="37517"/>
                  <a:pt x="112278" y="29733"/>
                </a:cubicBezTo>
                <a:cubicBezTo>
                  <a:pt x="113944" y="27998"/>
                  <a:pt x="115725" y="25556"/>
                  <a:pt x="114629" y="23411"/>
                </a:cubicBezTo>
                <a:lnTo>
                  <a:pt x="114629" y="23411"/>
                </a:lnTo>
                <a:cubicBezTo>
                  <a:pt x="112164" y="27474"/>
                  <a:pt x="108854" y="31057"/>
                  <a:pt x="104974" y="33842"/>
                </a:cubicBezTo>
                <a:cubicBezTo>
                  <a:pt x="107599" y="29254"/>
                  <a:pt x="109448" y="24232"/>
                  <a:pt x="110452" y="19074"/>
                </a:cubicBezTo>
                <a:cubicBezTo>
                  <a:pt x="109516" y="18960"/>
                  <a:pt x="108558" y="18868"/>
                  <a:pt x="107622" y="18777"/>
                </a:cubicBezTo>
                <a:cubicBezTo>
                  <a:pt x="106869" y="28295"/>
                  <a:pt x="101048" y="36969"/>
                  <a:pt x="93333" y="42607"/>
                </a:cubicBezTo>
                <a:cubicBezTo>
                  <a:pt x="88380" y="46213"/>
                  <a:pt x="82719" y="48678"/>
                  <a:pt x="76853" y="50322"/>
                </a:cubicBezTo>
                <a:cubicBezTo>
                  <a:pt x="75891" y="50584"/>
                  <a:pt x="72071" y="51893"/>
                  <a:pt x="70073" y="51893"/>
                </a:cubicBezTo>
                <a:cubicBezTo>
                  <a:pt x="69465" y="51893"/>
                  <a:pt x="69026" y="51772"/>
                  <a:pt x="68887" y="51463"/>
                </a:cubicBezTo>
                <a:cubicBezTo>
                  <a:pt x="68339" y="50230"/>
                  <a:pt x="72128" y="45757"/>
                  <a:pt x="72813" y="44638"/>
                </a:cubicBezTo>
                <a:cubicBezTo>
                  <a:pt x="78862" y="34686"/>
                  <a:pt x="83724" y="24050"/>
                  <a:pt x="85801" y="12546"/>
                </a:cubicBezTo>
                <a:cubicBezTo>
                  <a:pt x="86006" y="11450"/>
                  <a:pt x="86143" y="10218"/>
                  <a:pt x="85436" y="9373"/>
                </a:cubicBezTo>
                <a:cubicBezTo>
                  <a:pt x="85002" y="8871"/>
                  <a:pt x="84363" y="8620"/>
                  <a:pt x="83746" y="8414"/>
                </a:cubicBezTo>
                <a:cubicBezTo>
                  <a:pt x="79273" y="6839"/>
                  <a:pt x="74594" y="5881"/>
                  <a:pt x="69869" y="5607"/>
                </a:cubicBezTo>
                <a:cubicBezTo>
                  <a:pt x="69770" y="5602"/>
                  <a:pt x="69668" y="5598"/>
                  <a:pt x="69567" y="5598"/>
                </a:cubicBezTo>
                <a:cubicBezTo>
                  <a:pt x="69203" y="5598"/>
                  <a:pt x="68841" y="5649"/>
                  <a:pt x="68590" y="5881"/>
                </a:cubicBezTo>
                <a:cubicBezTo>
                  <a:pt x="68225" y="6223"/>
                  <a:pt x="68225" y="6817"/>
                  <a:pt x="68271" y="7319"/>
                </a:cubicBezTo>
                <a:cubicBezTo>
                  <a:pt x="69298" y="22201"/>
                  <a:pt x="61789" y="36261"/>
                  <a:pt x="53777" y="48838"/>
                </a:cubicBezTo>
                <a:cubicBezTo>
                  <a:pt x="55055" y="40781"/>
                  <a:pt x="55420" y="32564"/>
                  <a:pt x="54895" y="24415"/>
                </a:cubicBezTo>
                <a:cubicBezTo>
                  <a:pt x="54827" y="23593"/>
                  <a:pt x="54736" y="22680"/>
                  <a:pt x="54188" y="22064"/>
                </a:cubicBezTo>
                <a:cubicBezTo>
                  <a:pt x="53902" y="21756"/>
                  <a:pt x="53457" y="21585"/>
                  <a:pt x="53041" y="21585"/>
                </a:cubicBezTo>
                <a:cubicBezTo>
                  <a:pt x="52624" y="21585"/>
                  <a:pt x="52236" y="21756"/>
                  <a:pt x="52065" y="22132"/>
                </a:cubicBezTo>
                <a:cubicBezTo>
                  <a:pt x="53731" y="29231"/>
                  <a:pt x="53320" y="36786"/>
                  <a:pt x="51015" y="43702"/>
                </a:cubicBezTo>
                <a:cubicBezTo>
                  <a:pt x="49714" y="47628"/>
                  <a:pt x="47956" y="50641"/>
                  <a:pt x="45423" y="53860"/>
                </a:cubicBezTo>
                <a:cubicBezTo>
                  <a:pt x="43391" y="56416"/>
                  <a:pt x="40219" y="60182"/>
                  <a:pt x="40013" y="63629"/>
                </a:cubicBezTo>
                <a:cubicBezTo>
                  <a:pt x="40013" y="59771"/>
                  <a:pt x="38918" y="56256"/>
                  <a:pt x="39876" y="52422"/>
                </a:cubicBezTo>
                <a:cubicBezTo>
                  <a:pt x="41063" y="47651"/>
                  <a:pt x="43026" y="43246"/>
                  <a:pt x="43277" y="38270"/>
                </a:cubicBezTo>
                <a:cubicBezTo>
                  <a:pt x="43437" y="34960"/>
                  <a:pt x="43323" y="31628"/>
                  <a:pt x="44053" y="28387"/>
                </a:cubicBezTo>
                <a:cubicBezTo>
                  <a:pt x="44807" y="25168"/>
                  <a:pt x="46564" y="21995"/>
                  <a:pt x="49509" y="20489"/>
                </a:cubicBezTo>
                <a:cubicBezTo>
                  <a:pt x="49393" y="19853"/>
                  <a:pt x="48707" y="19493"/>
                  <a:pt x="48057" y="19493"/>
                </a:cubicBezTo>
                <a:cubicBezTo>
                  <a:pt x="47937" y="19493"/>
                  <a:pt x="47819" y="19505"/>
                  <a:pt x="47705" y="19530"/>
                </a:cubicBezTo>
                <a:cubicBezTo>
                  <a:pt x="46952" y="19713"/>
                  <a:pt x="46381" y="20284"/>
                  <a:pt x="45879" y="20877"/>
                </a:cubicBezTo>
                <a:cubicBezTo>
                  <a:pt x="43323" y="23867"/>
                  <a:pt x="41999" y="27884"/>
                  <a:pt x="42273" y="31833"/>
                </a:cubicBezTo>
                <a:cubicBezTo>
                  <a:pt x="40812" y="27405"/>
                  <a:pt x="40401" y="22657"/>
                  <a:pt x="41109" y="18047"/>
                </a:cubicBezTo>
                <a:lnTo>
                  <a:pt x="41109" y="18047"/>
                </a:lnTo>
                <a:cubicBezTo>
                  <a:pt x="39808" y="18960"/>
                  <a:pt x="39214" y="20649"/>
                  <a:pt x="39191" y="22247"/>
                </a:cubicBezTo>
                <a:cubicBezTo>
                  <a:pt x="39169" y="23821"/>
                  <a:pt x="39625" y="25374"/>
                  <a:pt x="40036" y="26926"/>
                </a:cubicBezTo>
                <a:cubicBezTo>
                  <a:pt x="42159" y="34892"/>
                  <a:pt x="41748" y="41899"/>
                  <a:pt x="37343" y="48998"/>
                </a:cubicBezTo>
                <a:cubicBezTo>
                  <a:pt x="37525" y="45346"/>
                  <a:pt x="36749" y="41671"/>
                  <a:pt x="35129" y="38407"/>
                </a:cubicBezTo>
                <a:cubicBezTo>
                  <a:pt x="34307" y="36763"/>
                  <a:pt x="33280" y="35234"/>
                  <a:pt x="32527" y="33545"/>
                </a:cubicBezTo>
                <a:cubicBezTo>
                  <a:pt x="30267" y="28409"/>
                  <a:pt x="32002" y="23685"/>
                  <a:pt x="33371" y="18663"/>
                </a:cubicBezTo>
                <a:cubicBezTo>
                  <a:pt x="34832" y="13322"/>
                  <a:pt x="37868" y="8414"/>
                  <a:pt x="42045" y="4762"/>
                </a:cubicBezTo>
                <a:cubicBezTo>
                  <a:pt x="43825" y="3210"/>
                  <a:pt x="45856" y="1864"/>
                  <a:pt x="48185" y="1430"/>
                </a:cubicBezTo>
                <a:cubicBezTo>
                  <a:pt x="47747" y="467"/>
                  <a:pt x="46664" y="1"/>
                  <a:pt x="45586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8" name="Google Shape;2268;p20"/>
          <p:cNvSpPr/>
          <p:nvPr/>
        </p:nvSpPr>
        <p:spPr>
          <a:xfrm flipH="1">
            <a:off x="-1878616" y="-1411266"/>
            <a:ext cx="5077616" cy="4687188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9" name="Google Shape;2269;p20"/>
          <p:cNvSpPr/>
          <p:nvPr/>
        </p:nvSpPr>
        <p:spPr>
          <a:xfrm flipH="1">
            <a:off x="4106287" y="5213788"/>
            <a:ext cx="2293375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0" name="Google Shape;2270;p20"/>
          <p:cNvSpPr/>
          <p:nvPr/>
        </p:nvSpPr>
        <p:spPr>
          <a:xfrm flipH="1">
            <a:off x="8612654" y="4986739"/>
            <a:ext cx="2293375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1" name="Google Shape;2271;p20"/>
          <p:cNvSpPr/>
          <p:nvPr/>
        </p:nvSpPr>
        <p:spPr>
          <a:xfrm>
            <a:off x="1446421" y="5104088"/>
            <a:ext cx="2293375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2" name="Google Shape;2272;p20"/>
          <p:cNvSpPr/>
          <p:nvPr/>
        </p:nvSpPr>
        <p:spPr>
          <a:xfrm flipH="1">
            <a:off x="524983" y="6027700"/>
            <a:ext cx="11489159" cy="1723067"/>
          </a:xfrm>
          <a:custGeom>
            <a:avLst/>
            <a:gdLst/>
            <a:ahLst/>
            <a:cxnLst/>
            <a:rect l="l" t="t" r="r" b="b"/>
            <a:pathLst>
              <a:path w="180175" h="51692" extrusionOk="0">
                <a:moveTo>
                  <a:pt x="40686" y="0"/>
                </a:moveTo>
                <a:cubicBezTo>
                  <a:pt x="21471" y="0"/>
                  <a:pt x="3881" y="3158"/>
                  <a:pt x="3881" y="3158"/>
                </a:cubicBezTo>
                <a:cubicBezTo>
                  <a:pt x="3881" y="3158"/>
                  <a:pt x="1" y="35729"/>
                  <a:pt x="17371" y="46366"/>
                </a:cubicBezTo>
                <a:cubicBezTo>
                  <a:pt x="24008" y="50435"/>
                  <a:pt x="46973" y="51692"/>
                  <a:pt x="72800" y="51692"/>
                </a:cubicBezTo>
                <a:cubicBezTo>
                  <a:pt x="114479" y="51692"/>
                  <a:pt x="163612" y="48420"/>
                  <a:pt x="163612" y="48420"/>
                </a:cubicBezTo>
                <a:cubicBezTo>
                  <a:pt x="163612" y="48420"/>
                  <a:pt x="180175" y="23820"/>
                  <a:pt x="159476" y="23820"/>
                </a:cubicBezTo>
                <a:cubicBezTo>
                  <a:pt x="159159" y="23820"/>
                  <a:pt x="158834" y="23826"/>
                  <a:pt x="158499" y="23837"/>
                </a:cubicBezTo>
                <a:cubicBezTo>
                  <a:pt x="157518" y="23872"/>
                  <a:pt x="156509" y="23888"/>
                  <a:pt x="155474" y="23888"/>
                </a:cubicBezTo>
                <a:cubicBezTo>
                  <a:pt x="133115" y="23888"/>
                  <a:pt x="98608" y="16005"/>
                  <a:pt x="75484" y="5577"/>
                </a:cubicBezTo>
                <a:cubicBezTo>
                  <a:pt x="66032" y="1302"/>
                  <a:pt x="53024" y="0"/>
                  <a:pt x="406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3" name="Google Shape;2273;p20"/>
          <p:cNvSpPr/>
          <p:nvPr/>
        </p:nvSpPr>
        <p:spPr>
          <a:xfrm flipH="1">
            <a:off x="-991100" y="5583933"/>
            <a:ext cx="13542808" cy="1850400"/>
          </a:xfrm>
          <a:custGeom>
            <a:avLst/>
            <a:gdLst/>
            <a:ahLst/>
            <a:cxnLst/>
            <a:rect l="l" t="t" r="r" b="b"/>
            <a:pathLst>
              <a:path w="310425" h="55512" extrusionOk="0">
                <a:moveTo>
                  <a:pt x="2900" y="1"/>
                </a:moveTo>
                <a:lnTo>
                  <a:pt x="1" y="52476"/>
                </a:lnTo>
                <a:lnTo>
                  <a:pt x="308896" y="55512"/>
                </a:lnTo>
                <a:cubicBezTo>
                  <a:pt x="308896" y="55512"/>
                  <a:pt x="310425" y="8720"/>
                  <a:pt x="305107" y="4155"/>
                </a:cubicBezTo>
                <a:cubicBezTo>
                  <a:pt x="303814" y="3050"/>
                  <a:pt x="302122" y="2614"/>
                  <a:pt x="300041" y="2614"/>
                </a:cubicBezTo>
                <a:cubicBezTo>
                  <a:pt x="293521" y="2614"/>
                  <a:pt x="283181" y="6896"/>
                  <a:pt x="269339" y="8332"/>
                </a:cubicBezTo>
                <a:cubicBezTo>
                  <a:pt x="251079" y="10249"/>
                  <a:pt x="249550" y="8720"/>
                  <a:pt x="233960" y="22803"/>
                </a:cubicBezTo>
                <a:cubicBezTo>
                  <a:pt x="225701" y="30252"/>
                  <a:pt x="207225" y="32082"/>
                  <a:pt x="190185" y="32082"/>
                </a:cubicBezTo>
                <a:cubicBezTo>
                  <a:pt x="175060" y="32082"/>
                  <a:pt x="161066" y="30640"/>
                  <a:pt x="156354" y="30404"/>
                </a:cubicBezTo>
                <a:cubicBezTo>
                  <a:pt x="147515" y="29961"/>
                  <a:pt x="148054" y="27742"/>
                  <a:pt x="143776" y="27742"/>
                </a:cubicBezTo>
                <a:cubicBezTo>
                  <a:pt x="143204" y="27742"/>
                  <a:pt x="142546" y="27781"/>
                  <a:pt x="141769" y="27870"/>
                </a:cubicBezTo>
                <a:cubicBezTo>
                  <a:pt x="137896" y="28312"/>
                  <a:pt x="127514" y="31163"/>
                  <a:pt x="111151" y="31163"/>
                </a:cubicBezTo>
                <a:cubicBezTo>
                  <a:pt x="99647" y="31163"/>
                  <a:pt x="85186" y="29754"/>
                  <a:pt x="67952" y="25108"/>
                </a:cubicBezTo>
                <a:cubicBezTo>
                  <a:pt x="23899" y="13239"/>
                  <a:pt x="2900" y="1"/>
                  <a:pt x="2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4" name="Google Shape;2274;p20"/>
          <p:cNvSpPr/>
          <p:nvPr/>
        </p:nvSpPr>
        <p:spPr>
          <a:xfrm>
            <a:off x="10726321" y="4973088"/>
            <a:ext cx="2293375" cy="1861949"/>
          </a:xfrm>
          <a:custGeom>
            <a:avLst/>
            <a:gdLst/>
            <a:ahLst/>
            <a:cxnLst/>
            <a:rect l="l" t="t" r="r" b="b"/>
            <a:pathLst>
              <a:path w="60967" h="49498" extrusionOk="0">
                <a:moveTo>
                  <a:pt x="36407" y="0"/>
                </a:moveTo>
                <a:cubicBezTo>
                  <a:pt x="36405" y="1"/>
                  <a:pt x="36404" y="1"/>
                  <a:pt x="36402" y="1"/>
                </a:cubicBezTo>
                <a:lnTo>
                  <a:pt x="36402" y="1"/>
                </a:lnTo>
                <a:cubicBezTo>
                  <a:pt x="36404" y="1"/>
                  <a:pt x="36405" y="1"/>
                  <a:pt x="36407" y="0"/>
                </a:cubicBezTo>
                <a:close/>
                <a:moveTo>
                  <a:pt x="60319" y="31522"/>
                </a:moveTo>
                <a:cubicBezTo>
                  <a:pt x="60322" y="31529"/>
                  <a:pt x="60325" y="31537"/>
                  <a:pt x="60327" y="31545"/>
                </a:cubicBezTo>
                <a:cubicBezTo>
                  <a:pt x="60325" y="31537"/>
                  <a:pt x="60322" y="31529"/>
                  <a:pt x="60319" y="31522"/>
                </a:cubicBezTo>
                <a:close/>
                <a:moveTo>
                  <a:pt x="55237" y="32298"/>
                </a:moveTo>
                <a:lnTo>
                  <a:pt x="55237" y="32298"/>
                </a:lnTo>
                <a:cubicBezTo>
                  <a:pt x="55223" y="32306"/>
                  <a:pt x="55208" y="32313"/>
                  <a:pt x="55194" y="32321"/>
                </a:cubicBezTo>
                <a:lnTo>
                  <a:pt x="55194" y="32321"/>
                </a:lnTo>
                <a:cubicBezTo>
                  <a:pt x="55208" y="32313"/>
                  <a:pt x="55223" y="32306"/>
                  <a:pt x="55237" y="32298"/>
                </a:cubicBezTo>
                <a:close/>
                <a:moveTo>
                  <a:pt x="591" y="41990"/>
                </a:moveTo>
                <a:cubicBezTo>
                  <a:pt x="592" y="41993"/>
                  <a:pt x="593" y="41996"/>
                  <a:pt x="594" y="41999"/>
                </a:cubicBezTo>
                <a:cubicBezTo>
                  <a:pt x="593" y="41996"/>
                  <a:pt x="592" y="41993"/>
                  <a:pt x="591" y="41990"/>
                </a:cubicBezTo>
                <a:close/>
                <a:moveTo>
                  <a:pt x="36402" y="1"/>
                </a:moveTo>
                <a:lnTo>
                  <a:pt x="36402" y="1"/>
                </a:lnTo>
                <a:cubicBezTo>
                  <a:pt x="33391" y="550"/>
                  <a:pt x="30699" y="2216"/>
                  <a:pt x="28692" y="4702"/>
                </a:cubicBezTo>
                <a:cubicBezTo>
                  <a:pt x="27733" y="5889"/>
                  <a:pt x="26797" y="7236"/>
                  <a:pt x="26432" y="8925"/>
                </a:cubicBezTo>
                <a:cubicBezTo>
                  <a:pt x="25998" y="10774"/>
                  <a:pt x="25907" y="12851"/>
                  <a:pt x="25816" y="14860"/>
                </a:cubicBezTo>
                <a:cubicBezTo>
                  <a:pt x="25519" y="21205"/>
                  <a:pt x="29468" y="29057"/>
                  <a:pt x="31362" y="35516"/>
                </a:cubicBezTo>
                <a:cubicBezTo>
                  <a:pt x="29308" y="28715"/>
                  <a:pt x="25405" y="22620"/>
                  <a:pt x="21593" y="16708"/>
                </a:cubicBezTo>
                <a:cubicBezTo>
                  <a:pt x="19676" y="13764"/>
                  <a:pt x="17416" y="12463"/>
                  <a:pt x="14631" y="11710"/>
                </a:cubicBezTo>
                <a:cubicBezTo>
                  <a:pt x="13748" y="11486"/>
                  <a:pt x="12670" y="11244"/>
                  <a:pt x="11665" y="11244"/>
                </a:cubicBezTo>
                <a:cubicBezTo>
                  <a:pt x="10721" y="11244"/>
                  <a:pt x="9841" y="11457"/>
                  <a:pt x="9244" y="12098"/>
                </a:cubicBezTo>
                <a:cubicBezTo>
                  <a:pt x="7418" y="14084"/>
                  <a:pt x="6095" y="16777"/>
                  <a:pt x="5478" y="19836"/>
                </a:cubicBezTo>
                <a:cubicBezTo>
                  <a:pt x="5798" y="18261"/>
                  <a:pt x="8194" y="16868"/>
                  <a:pt x="9359" y="16412"/>
                </a:cubicBezTo>
                <a:cubicBezTo>
                  <a:pt x="9683" y="16282"/>
                  <a:pt x="10069" y="16254"/>
                  <a:pt x="10475" y="16254"/>
                </a:cubicBezTo>
                <a:cubicBezTo>
                  <a:pt x="10778" y="16254"/>
                  <a:pt x="11091" y="16270"/>
                  <a:pt x="11397" y="16270"/>
                </a:cubicBezTo>
                <a:cubicBezTo>
                  <a:pt x="12269" y="16270"/>
                  <a:pt x="13083" y="16144"/>
                  <a:pt x="13421" y="15179"/>
                </a:cubicBezTo>
                <a:cubicBezTo>
                  <a:pt x="13590" y="14695"/>
                  <a:pt x="13720" y="13977"/>
                  <a:pt x="14133" y="13977"/>
                </a:cubicBezTo>
                <a:cubicBezTo>
                  <a:pt x="14168" y="13977"/>
                  <a:pt x="14205" y="13982"/>
                  <a:pt x="14243" y="13992"/>
                </a:cubicBezTo>
                <a:cubicBezTo>
                  <a:pt x="14038" y="15636"/>
                  <a:pt x="13673" y="17188"/>
                  <a:pt x="13193" y="18671"/>
                </a:cubicBezTo>
                <a:cubicBezTo>
                  <a:pt x="14380" y="17576"/>
                  <a:pt x="15704" y="16663"/>
                  <a:pt x="17096" y="15955"/>
                </a:cubicBezTo>
                <a:lnTo>
                  <a:pt x="17096" y="15955"/>
                </a:lnTo>
                <a:cubicBezTo>
                  <a:pt x="16617" y="17142"/>
                  <a:pt x="16160" y="18352"/>
                  <a:pt x="15681" y="19562"/>
                </a:cubicBezTo>
                <a:cubicBezTo>
                  <a:pt x="15701" y="19513"/>
                  <a:pt x="15746" y="19490"/>
                  <a:pt x="15811" y="19490"/>
                </a:cubicBezTo>
                <a:cubicBezTo>
                  <a:pt x="16567" y="19490"/>
                  <a:pt x="20107" y="22529"/>
                  <a:pt x="20611" y="23054"/>
                </a:cubicBezTo>
                <a:cubicBezTo>
                  <a:pt x="22780" y="25382"/>
                  <a:pt x="24583" y="29376"/>
                  <a:pt x="25793" y="32389"/>
                </a:cubicBezTo>
                <a:cubicBezTo>
                  <a:pt x="23179" y="28910"/>
                  <a:pt x="19135" y="26389"/>
                  <a:pt x="14884" y="26389"/>
                </a:cubicBezTo>
                <a:cubicBezTo>
                  <a:pt x="13529" y="26389"/>
                  <a:pt x="12154" y="26645"/>
                  <a:pt x="10797" y="27208"/>
                </a:cubicBezTo>
                <a:cubicBezTo>
                  <a:pt x="8149" y="28304"/>
                  <a:pt x="5935" y="30244"/>
                  <a:pt x="3995" y="32367"/>
                </a:cubicBezTo>
                <a:cubicBezTo>
                  <a:pt x="2785" y="33690"/>
                  <a:pt x="1644" y="35106"/>
                  <a:pt x="936" y="36772"/>
                </a:cubicBezTo>
                <a:cubicBezTo>
                  <a:pt x="230" y="38413"/>
                  <a:pt x="1" y="40303"/>
                  <a:pt x="591" y="41990"/>
                </a:cubicBezTo>
                <a:lnTo>
                  <a:pt x="591" y="41990"/>
                </a:lnTo>
                <a:cubicBezTo>
                  <a:pt x="39" y="40389"/>
                  <a:pt x="4636" y="36930"/>
                  <a:pt x="5684" y="36247"/>
                </a:cubicBezTo>
                <a:cubicBezTo>
                  <a:pt x="7281" y="35197"/>
                  <a:pt x="10386" y="33645"/>
                  <a:pt x="10705" y="31613"/>
                </a:cubicBezTo>
                <a:cubicBezTo>
                  <a:pt x="10911" y="30381"/>
                  <a:pt x="11344" y="29240"/>
                  <a:pt x="11961" y="28304"/>
                </a:cubicBezTo>
                <a:lnTo>
                  <a:pt x="11961" y="28304"/>
                </a:lnTo>
                <a:cubicBezTo>
                  <a:pt x="11732" y="29742"/>
                  <a:pt x="11618" y="31248"/>
                  <a:pt x="11641" y="32777"/>
                </a:cubicBezTo>
                <a:cubicBezTo>
                  <a:pt x="11847" y="30929"/>
                  <a:pt x="12508" y="29285"/>
                  <a:pt x="13490" y="28030"/>
                </a:cubicBezTo>
                <a:lnTo>
                  <a:pt x="13536" y="32869"/>
                </a:lnTo>
                <a:cubicBezTo>
                  <a:pt x="14400" y="32704"/>
                  <a:pt x="15294" y="32616"/>
                  <a:pt x="16204" y="32616"/>
                </a:cubicBezTo>
                <a:cubicBezTo>
                  <a:pt x="17696" y="32616"/>
                  <a:pt x="19231" y="32855"/>
                  <a:pt x="20748" y="33394"/>
                </a:cubicBezTo>
                <a:cubicBezTo>
                  <a:pt x="23282" y="34307"/>
                  <a:pt x="25428" y="35516"/>
                  <a:pt x="27436" y="37982"/>
                </a:cubicBezTo>
                <a:cubicBezTo>
                  <a:pt x="26325" y="37406"/>
                  <a:pt x="25199" y="37168"/>
                  <a:pt x="24109" y="37168"/>
                </a:cubicBezTo>
                <a:cubicBezTo>
                  <a:pt x="23296" y="37168"/>
                  <a:pt x="22504" y="37301"/>
                  <a:pt x="21753" y="37525"/>
                </a:cubicBezTo>
                <a:cubicBezTo>
                  <a:pt x="19310" y="38255"/>
                  <a:pt x="19242" y="38689"/>
                  <a:pt x="20086" y="41862"/>
                </a:cubicBezTo>
                <a:cubicBezTo>
                  <a:pt x="19356" y="41314"/>
                  <a:pt x="18580" y="40903"/>
                  <a:pt x="17781" y="40607"/>
                </a:cubicBezTo>
                <a:lnTo>
                  <a:pt x="17781" y="40607"/>
                </a:lnTo>
                <a:cubicBezTo>
                  <a:pt x="17713" y="41405"/>
                  <a:pt x="17918" y="42318"/>
                  <a:pt x="18352" y="43072"/>
                </a:cubicBezTo>
                <a:cubicBezTo>
                  <a:pt x="18289" y="43084"/>
                  <a:pt x="18227" y="43090"/>
                  <a:pt x="18163" y="43090"/>
                </a:cubicBezTo>
                <a:cubicBezTo>
                  <a:pt x="17161" y="43090"/>
                  <a:pt x="16053" y="41617"/>
                  <a:pt x="15062" y="41617"/>
                </a:cubicBezTo>
                <a:cubicBezTo>
                  <a:pt x="14970" y="41617"/>
                  <a:pt x="14880" y="41629"/>
                  <a:pt x="14791" y="41656"/>
                </a:cubicBezTo>
                <a:cubicBezTo>
                  <a:pt x="12458" y="42374"/>
                  <a:pt x="10708" y="43967"/>
                  <a:pt x="8400" y="43967"/>
                </a:cubicBezTo>
                <a:cubicBezTo>
                  <a:pt x="7478" y="43967"/>
                  <a:pt x="6468" y="43713"/>
                  <a:pt x="5296" y="43049"/>
                </a:cubicBezTo>
                <a:lnTo>
                  <a:pt x="5296" y="43049"/>
                </a:lnTo>
                <a:cubicBezTo>
                  <a:pt x="8339" y="45363"/>
                  <a:pt x="11758" y="46521"/>
                  <a:pt x="14976" y="46521"/>
                </a:cubicBezTo>
                <a:cubicBezTo>
                  <a:pt x="18202" y="46521"/>
                  <a:pt x="21225" y="45357"/>
                  <a:pt x="23465" y="43026"/>
                </a:cubicBezTo>
                <a:lnTo>
                  <a:pt x="23465" y="43026"/>
                </a:lnTo>
                <a:cubicBezTo>
                  <a:pt x="21502" y="46085"/>
                  <a:pt x="17918" y="46815"/>
                  <a:pt x="14563" y="47408"/>
                </a:cubicBezTo>
                <a:cubicBezTo>
                  <a:pt x="19561" y="48796"/>
                  <a:pt x="24571" y="49497"/>
                  <a:pt x="29463" y="49497"/>
                </a:cubicBezTo>
                <a:cubicBezTo>
                  <a:pt x="31653" y="49497"/>
                  <a:pt x="33819" y="49357"/>
                  <a:pt x="35950" y="49075"/>
                </a:cubicBezTo>
                <a:cubicBezTo>
                  <a:pt x="39031" y="48664"/>
                  <a:pt x="42067" y="47933"/>
                  <a:pt x="44783" y="46473"/>
                </a:cubicBezTo>
                <a:cubicBezTo>
                  <a:pt x="46176" y="45742"/>
                  <a:pt x="47454" y="44806"/>
                  <a:pt x="48595" y="43642"/>
                </a:cubicBezTo>
                <a:cubicBezTo>
                  <a:pt x="49737" y="42478"/>
                  <a:pt x="50604" y="42227"/>
                  <a:pt x="52133" y="41748"/>
                </a:cubicBezTo>
                <a:cubicBezTo>
                  <a:pt x="50650" y="40972"/>
                  <a:pt x="49189" y="40196"/>
                  <a:pt x="47705" y="39420"/>
                </a:cubicBezTo>
                <a:cubicBezTo>
                  <a:pt x="49782" y="38917"/>
                  <a:pt x="51882" y="38507"/>
                  <a:pt x="54028" y="38233"/>
                </a:cubicBezTo>
                <a:cubicBezTo>
                  <a:pt x="51973" y="37457"/>
                  <a:pt x="49896" y="36749"/>
                  <a:pt x="47819" y="35927"/>
                </a:cubicBezTo>
                <a:lnTo>
                  <a:pt x="47819" y="35927"/>
                </a:lnTo>
                <a:cubicBezTo>
                  <a:pt x="47905" y="35931"/>
                  <a:pt x="47990" y="35933"/>
                  <a:pt x="48073" y="35933"/>
                </a:cubicBezTo>
                <a:cubicBezTo>
                  <a:pt x="51088" y="35933"/>
                  <a:pt x="52752" y="33592"/>
                  <a:pt x="55194" y="32321"/>
                </a:cubicBezTo>
                <a:lnTo>
                  <a:pt x="55194" y="32321"/>
                </a:lnTo>
                <a:cubicBezTo>
                  <a:pt x="52883" y="33511"/>
                  <a:pt x="50301" y="34117"/>
                  <a:pt x="47615" y="34117"/>
                </a:cubicBezTo>
                <a:cubicBezTo>
                  <a:pt x="46838" y="34117"/>
                  <a:pt x="46053" y="34066"/>
                  <a:pt x="45263" y="33964"/>
                </a:cubicBezTo>
                <a:cubicBezTo>
                  <a:pt x="45808" y="33672"/>
                  <a:pt x="51779" y="30734"/>
                  <a:pt x="53740" y="30734"/>
                </a:cubicBezTo>
                <a:cubicBezTo>
                  <a:pt x="54076" y="30734"/>
                  <a:pt x="54294" y="30820"/>
                  <a:pt x="54347" y="31020"/>
                </a:cubicBezTo>
                <a:cubicBezTo>
                  <a:pt x="53982" y="29650"/>
                  <a:pt x="52635" y="29125"/>
                  <a:pt x="51996" y="27916"/>
                </a:cubicBezTo>
                <a:lnTo>
                  <a:pt x="51996" y="27916"/>
                </a:lnTo>
                <a:cubicBezTo>
                  <a:pt x="53206" y="28737"/>
                  <a:pt x="54347" y="29696"/>
                  <a:pt x="55466" y="30723"/>
                </a:cubicBezTo>
                <a:cubicBezTo>
                  <a:pt x="55123" y="30016"/>
                  <a:pt x="54804" y="29308"/>
                  <a:pt x="54484" y="28600"/>
                </a:cubicBezTo>
                <a:lnTo>
                  <a:pt x="54484" y="28600"/>
                </a:lnTo>
                <a:cubicBezTo>
                  <a:pt x="54941" y="28988"/>
                  <a:pt x="55374" y="29376"/>
                  <a:pt x="55831" y="29742"/>
                </a:cubicBezTo>
                <a:cubicBezTo>
                  <a:pt x="55922" y="29810"/>
                  <a:pt x="55991" y="29879"/>
                  <a:pt x="56082" y="29924"/>
                </a:cubicBezTo>
                <a:cubicBezTo>
                  <a:pt x="56189" y="29965"/>
                  <a:pt x="56296" y="29981"/>
                  <a:pt x="56406" y="29981"/>
                </a:cubicBezTo>
                <a:cubicBezTo>
                  <a:pt x="56842" y="29981"/>
                  <a:pt x="57301" y="29723"/>
                  <a:pt x="57802" y="29723"/>
                </a:cubicBezTo>
                <a:cubicBezTo>
                  <a:pt x="57955" y="29723"/>
                  <a:pt x="58112" y="29747"/>
                  <a:pt x="58273" y="29810"/>
                </a:cubicBezTo>
                <a:cubicBezTo>
                  <a:pt x="58861" y="30036"/>
                  <a:pt x="60009" y="30710"/>
                  <a:pt x="60319" y="31522"/>
                </a:cubicBezTo>
                <a:lnTo>
                  <a:pt x="60319" y="31522"/>
                </a:lnTo>
                <a:cubicBezTo>
                  <a:pt x="59701" y="29866"/>
                  <a:pt x="58564" y="28459"/>
                  <a:pt x="57269" y="27482"/>
                </a:cubicBezTo>
                <a:cubicBezTo>
                  <a:pt x="55538" y="26189"/>
                  <a:pt x="53755" y="25693"/>
                  <a:pt x="51995" y="25693"/>
                </a:cubicBezTo>
                <a:cubicBezTo>
                  <a:pt x="51736" y="25693"/>
                  <a:pt x="51478" y="25704"/>
                  <a:pt x="51220" y="25724"/>
                </a:cubicBezTo>
                <a:cubicBezTo>
                  <a:pt x="49782" y="25839"/>
                  <a:pt x="48687" y="26409"/>
                  <a:pt x="47614" y="27345"/>
                </a:cubicBezTo>
                <a:cubicBezTo>
                  <a:pt x="47089" y="27824"/>
                  <a:pt x="45103" y="28737"/>
                  <a:pt x="44898" y="29308"/>
                </a:cubicBezTo>
                <a:cubicBezTo>
                  <a:pt x="45833" y="26592"/>
                  <a:pt x="48207" y="25314"/>
                  <a:pt x="50558" y="24515"/>
                </a:cubicBezTo>
                <a:cubicBezTo>
                  <a:pt x="51996" y="24013"/>
                  <a:pt x="53480" y="23647"/>
                  <a:pt x="55009" y="23396"/>
                </a:cubicBezTo>
                <a:cubicBezTo>
                  <a:pt x="54302" y="23236"/>
                  <a:pt x="53594" y="22940"/>
                  <a:pt x="52909" y="22552"/>
                </a:cubicBezTo>
                <a:cubicBezTo>
                  <a:pt x="55009" y="21798"/>
                  <a:pt x="57178" y="21251"/>
                  <a:pt x="59392" y="20908"/>
                </a:cubicBezTo>
                <a:cubicBezTo>
                  <a:pt x="57732" y="19851"/>
                  <a:pt x="55967" y="19383"/>
                  <a:pt x="54259" y="19383"/>
                </a:cubicBezTo>
                <a:cubicBezTo>
                  <a:pt x="52796" y="19383"/>
                  <a:pt x="51376" y="19727"/>
                  <a:pt x="50102" y="20338"/>
                </a:cubicBezTo>
                <a:cubicBezTo>
                  <a:pt x="47835" y="21440"/>
                  <a:pt x="45550" y="23166"/>
                  <a:pt x="44040" y="25484"/>
                </a:cubicBezTo>
                <a:lnTo>
                  <a:pt x="44040" y="25484"/>
                </a:lnTo>
                <a:cubicBezTo>
                  <a:pt x="44329" y="24684"/>
                  <a:pt x="44572" y="23447"/>
                  <a:pt x="44761" y="23054"/>
                </a:cubicBezTo>
                <a:cubicBezTo>
                  <a:pt x="45240" y="22072"/>
                  <a:pt x="45879" y="21205"/>
                  <a:pt x="46450" y="20315"/>
                </a:cubicBezTo>
                <a:cubicBezTo>
                  <a:pt x="46473" y="20269"/>
                  <a:pt x="46518" y="20224"/>
                  <a:pt x="46518" y="20155"/>
                </a:cubicBezTo>
                <a:cubicBezTo>
                  <a:pt x="46541" y="19995"/>
                  <a:pt x="46358" y="19858"/>
                  <a:pt x="46221" y="19767"/>
                </a:cubicBezTo>
                <a:cubicBezTo>
                  <a:pt x="45423" y="19265"/>
                  <a:pt x="44624" y="18786"/>
                  <a:pt x="43802" y="18283"/>
                </a:cubicBezTo>
                <a:lnTo>
                  <a:pt x="43802" y="18283"/>
                </a:lnTo>
                <a:cubicBezTo>
                  <a:pt x="44898" y="18443"/>
                  <a:pt x="45970" y="18580"/>
                  <a:pt x="47043" y="18740"/>
                </a:cubicBezTo>
                <a:cubicBezTo>
                  <a:pt x="46153" y="17918"/>
                  <a:pt x="45171" y="17211"/>
                  <a:pt x="44144" y="16663"/>
                </a:cubicBezTo>
                <a:cubicBezTo>
                  <a:pt x="44212" y="16659"/>
                  <a:pt x="44279" y="16657"/>
                  <a:pt x="44346" y="16657"/>
                </a:cubicBezTo>
                <a:cubicBezTo>
                  <a:pt x="45720" y="16657"/>
                  <a:pt x="46944" y="17456"/>
                  <a:pt x="48079" y="17456"/>
                </a:cubicBezTo>
                <a:cubicBezTo>
                  <a:pt x="48474" y="17456"/>
                  <a:pt x="48858" y="17358"/>
                  <a:pt x="49234" y="17096"/>
                </a:cubicBezTo>
                <a:cubicBezTo>
                  <a:pt x="49787" y="16722"/>
                  <a:pt x="50979" y="15222"/>
                  <a:pt x="52007" y="15222"/>
                </a:cubicBezTo>
                <a:cubicBezTo>
                  <a:pt x="52296" y="15222"/>
                  <a:pt x="52573" y="15340"/>
                  <a:pt x="52818" y="15636"/>
                </a:cubicBezTo>
                <a:cubicBezTo>
                  <a:pt x="52042" y="14700"/>
                  <a:pt x="51266" y="13764"/>
                  <a:pt x="50490" y="12828"/>
                </a:cubicBezTo>
                <a:lnTo>
                  <a:pt x="50490" y="12828"/>
                </a:lnTo>
                <a:lnTo>
                  <a:pt x="54028" y="14700"/>
                </a:lnTo>
                <a:cubicBezTo>
                  <a:pt x="53274" y="13878"/>
                  <a:pt x="52498" y="13034"/>
                  <a:pt x="51745" y="12212"/>
                </a:cubicBezTo>
                <a:lnTo>
                  <a:pt x="51745" y="12212"/>
                </a:lnTo>
                <a:cubicBezTo>
                  <a:pt x="52202" y="12691"/>
                  <a:pt x="54142" y="13696"/>
                  <a:pt x="54735" y="13878"/>
                </a:cubicBezTo>
                <a:cubicBezTo>
                  <a:pt x="55022" y="13962"/>
                  <a:pt x="55324" y="13994"/>
                  <a:pt x="55631" y="13994"/>
                </a:cubicBezTo>
                <a:cubicBezTo>
                  <a:pt x="56497" y="13994"/>
                  <a:pt x="57413" y="13740"/>
                  <a:pt x="58205" y="13673"/>
                </a:cubicBezTo>
                <a:cubicBezTo>
                  <a:pt x="58426" y="13662"/>
                  <a:pt x="58648" y="13647"/>
                  <a:pt x="58870" y="13647"/>
                </a:cubicBezTo>
                <a:cubicBezTo>
                  <a:pt x="59127" y="13647"/>
                  <a:pt x="59385" y="13668"/>
                  <a:pt x="59643" y="13741"/>
                </a:cubicBezTo>
                <a:cubicBezTo>
                  <a:pt x="60122" y="13855"/>
                  <a:pt x="60647" y="14175"/>
                  <a:pt x="60967" y="14677"/>
                </a:cubicBezTo>
                <a:cubicBezTo>
                  <a:pt x="60305" y="13239"/>
                  <a:pt x="59209" y="12075"/>
                  <a:pt x="58068" y="11208"/>
                </a:cubicBezTo>
                <a:cubicBezTo>
                  <a:pt x="56904" y="10340"/>
                  <a:pt x="55671" y="9747"/>
                  <a:pt x="54439" y="9153"/>
                </a:cubicBezTo>
                <a:cubicBezTo>
                  <a:pt x="53698" y="8796"/>
                  <a:pt x="52936" y="8645"/>
                  <a:pt x="52174" y="8645"/>
                </a:cubicBezTo>
                <a:cubicBezTo>
                  <a:pt x="49622" y="8645"/>
                  <a:pt x="47066" y="10344"/>
                  <a:pt x="45308" y="11733"/>
                </a:cubicBezTo>
                <a:cubicBezTo>
                  <a:pt x="42957" y="13627"/>
                  <a:pt x="40994" y="16161"/>
                  <a:pt x="39488" y="19082"/>
                </a:cubicBezTo>
                <a:cubicBezTo>
                  <a:pt x="38096" y="21776"/>
                  <a:pt x="36224" y="25679"/>
                  <a:pt x="36133" y="29217"/>
                </a:cubicBezTo>
                <a:cubicBezTo>
                  <a:pt x="36315" y="22209"/>
                  <a:pt x="37936" y="15658"/>
                  <a:pt x="40447" y="9929"/>
                </a:cubicBezTo>
                <a:lnTo>
                  <a:pt x="40447" y="9929"/>
                </a:lnTo>
                <a:cubicBezTo>
                  <a:pt x="40104" y="10037"/>
                  <a:pt x="39740" y="10092"/>
                  <a:pt x="39367" y="10092"/>
                </a:cubicBezTo>
                <a:cubicBezTo>
                  <a:pt x="38793" y="10092"/>
                  <a:pt x="38196" y="9964"/>
                  <a:pt x="37616" y="9701"/>
                </a:cubicBezTo>
                <a:cubicBezTo>
                  <a:pt x="38075" y="9306"/>
                  <a:pt x="38654" y="9097"/>
                  <a:pt x="39270" y="9097"/>
                </a:cubicBezTo>
                <a:cubicBezTo>
                  <a:pt x="39544" y="9097"/>
                  <a:pt x="39824" y="9138"/>
                  <a:pt x="40104" y="9222"/>
                </a:cubicBezTo>
                <a:cubicBezTo>
                  <a:pt x="39442" y="8879"/>
                  <a:pt x="38780" y="8560"/>
                  <a:pt x="38118" y="8217"/>
                </a:cubicBezTo>
                <a:cubicBezTo>
                  <a:pt x="38295" y="8140"/>
                  <a:pt x="38503" y="8119"/>
                  <a:pt x="38722" y="8119"/>
                </a:cubicBezTo>
                <a:cubicBezTo>
                  <a:pt x="38979" y="8119"/>
                  <a:pt x="39251" y="8148"/>
                  <a:pt x="39498" y="8148"/>
                </a:cubicBezTo>
                <a:cubicBezTo>
                  <a:pt x="39721" y="8148"/>
                  <a:pt x="39924" y="8125"/>
                  <a:pt x="40081" y="8035"/>
                </a:cubicBezTo>
                <a:cubicBezTo>
                  <a:pt x="40626" y="7753"/>
                  <a:pt x="40226" y="7399"/>
                  <a:pt x="40865" y="7399"/>
                </a:cubicBezTo>
                <a:cubicBezTo>
                  <a:pt x="40949" y="7399"/>
                  <a:pt x="41052" y="7405"/>
                  <a:pt x="41177" y="7419"/>
                </a:cubicBezTo>
                <a:cubicBezTo>
                  <a:pt x="42136" y="7487"/>
                  <a:pt x="44258" y="7350"/>
                  <a:pt x="45149" y="7875"/>
                </a:cubicBezTo>
                <a:cubicBezTo>
                  <a:pt x="43300" y="6779"/>
                  <a:pt x="41360" y="6300"/>
                  <a:pt x="39419" y="5821"/>
                </a:cubicBezTo>
                <a:cubicBezTo>
                  <a:pt x="39318" y="5792"/>
                  <a:pt x="39208" y="5763"/>
                  <a:pt x="39100" y="5763"/>
                </a:cubicBezTo>
                <a:cubicBezTo>
                  <a:pt x="39038" y="5763"/>
                  <a:pt x="38976" y="5773"/>
                  <a:pt x="38917" y="5798"/>
                </a:cubicBezTo>
                <a:cubicBezTo>
                  <a:pt x="38758" y="5866"/>
                  <a:pt x="38643" y="6049"/>
                  <a:pt x="38529" y="6232"/>
                </a:cubicBezTo>
                <a:cubicBezTo>
                  <a:pt x="37593" y="7898"/>
                  <a:pt x="36315" y="9153"/>
                  <a:pt x="35494" y="11025"/>
                </a:cubicBezTo>
                <a:cubicBezTo>
                  <a:pt x="34284" y="13696"/>
                  <a:pt x="34352" y="16343"/>
                  <a:pt x="34056" y="19447"/>
                </a:cubicBezTo>
                <a:cubicBezTo>
                  <a:pt x="33782" y="22278"/>
                  <a:pt x="33485" y="26592"/>
                  <a:pt x="34581" y="29605"/>
                </a:cubicBezTo>
                <a:cubicBezTo>
                  <a:pt x="31887" y="22209"/>
                  <a:pt x="32732" y="15270"/>
                  <a:pt x="33599" y="8377"/>
                </a:cubicBezTo>
                <a:lnTo>
                  <a:pt x="33599" y="8377"/>
                </a:lnTo>
                <a:cubicBezTo>
                  <a:pt x="32275" y="9564"/>
                  <a:pt x="30495" y="10317"/>
                  <a:pt x="29331" y="11664"/>
                </a:cubicBezTo>
                <a:cubicBezTo>
                  <a:pt x="30495" y="10043"/>
                  <a:pt x="31819" y="8628"/>
                  <a:pt x="33257" y="7396"/>
                </a:cubicBezTo>
                <a:lnTo>
                  <a:pt x="33257" y="7396"/>
                </a:lnTo>
                <a:cubicBezTo>
                  <a:pt x="32161" y="7738"/>
                  <a:pt x="31111" y="8195"/>
                  <a:pt x="30130" y="8788"/>
                </a:cubicBezTo>
                <a:cubicBezTo>
                  <a:pt x="30700" y="8035"/>
                  <a:pt x="31317" y="7510"/>
                  <a:pt x="31705" y="6574"/>
                </a:cubicBezTo>
                <a:cubicBezTo>
                  <a:pt x="32093" y="5707"/>
                  <a:pt x="32389" y="4771"/>
                  <a:pt x="32869" y="3949"/>
                </a:cubicBezTo>
                <a:cubicBezTo>
                  <a:pt x="33575" y="2672"/>
                  <a:pt x="35011" y="257"/>
                  <a:pt x="36402" y="1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5" name="Google Shape;2275;p20"/>
          <p:cNvSpPr/>
          <p:nvPr/>
        </p:nvSpPr>
        <p:spPr>
          <a:xfrm flipH="1">
            <a:off x="11241017" y="3408334"/>
            <a:ext cx="971800" cy="3104100"/>
          </a:xfrm>
          <a:custGeom>
            <a:avLst/>
            <a:gdLst/>
            <a:ahLst/>
            <a:cxnLst/>
            <a:rect l="l" t="t" r="r" b="b"/>
            <a:pathLst>
              <a:path w="29154" h="93123" extrusionOk="0">
                <a:moveTo>
                  <a:pt x="18585" y="1"/>
                </a:moveTo>
                <a:cubicBezTo>
                  <a:pt x="26209" y="74525"/>
                  <a:pt x="2790" y="89065"/>
                  <a:pt x="2790" y="89065"/>
                </a:cubicBezTo>
                <a:cubicBezTo>
                  <a:pt x="2790" y="89065"/>
                  <a:pt x="1" y="93123"/>
                  <a:pt x="1698" y="93123"/>
                </a:cubicBezTo>
                <a:cubicBezTo>
                  <a:pt x="2547" y="93123"/>
                  <a:pt x="4517" y="92108"/>
                  <a:pt x="8519" y="89065"/>
                </a:cubicBezTo>
                <a:cubicBezTo>
                  <a:pt x="29154" y="64482"/>
                  <a:pt x="21964" y="160"/>
                  <a:pt x="21964" y="160"/>
                </a:cubicBezTo>
                <a:lnTo>
                  <a:pt x="18585" y="1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6" name="Google Shape;2276;p20"/>
          <p:cNvSpPr/>
          <p:nvPr/>
        </p:nvSpPr>
        <p:spPr>
          <a:xfrm>
            <a:off x="12427509" y="2093121"/>
            <a:ext cx="479035" cy="4632332"/>
          </a:xfrm>
          <a:custGeom>
            <a:avLst/>
            <a:gdLst/>
            <a:ahLst/>
            <a:cxnLst/>
            <a:rect l="l" t="t" r="r" b="b"/>
            <a:pathLst>
              <a:path w="9246" h="89410" extrusionOk="0">
                <a:moveTo>
                  <a:pt x="6483" y="0"/>
                </a:moveTo>
                <a:cubicBezTo>
                  <a:pt x="6483" y="0"/>
                  <a:pt x="1" y="43414"/>
                  <a:pt x="2078" y="88060"/>
                </a:cubicBezTo>
                <a:cubicBezTo>
                  <a:pt x="3029" y="89072"/>
                  <a:pt x="3970" y="89410"/>
                  <a:pt x="4802" y="89410"/>
                </a:cubicBezTo>
                <a:cubicBezTo>
                  <a:pt x="6465" y="89410"/>
                  <a:pt x="7693" y="88060"/>
                  <a:pt x="7693" y="88060"/>
                </a:cubicBezTo>
                <a:cubicBezTo>
                  <a:pt x="7693" y="88060"/>
                  <a:pt x="2124" y="59894"/>
                  <a:pt x="9245" y="1324"/>
                </a:cubicBezTo>
                <a:lnTo>
                  <a:pt x="6483" y="0"/>
                </a:lnTo>
                <a:close/>
              </a:path>
            </a:pathLst>
          </a:custGeom>
          <a:solidFill>
            <a:srgbClr val="365A12">
              <a:alpha val="145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7" name="Google Shape;2277;p20"/>
          <p:cNvSpPr/>
          <p:nvPr/>
        </p:nvSpPr>
        <p:spPr>
          <a:xfrm flipH="1">
            <a:off x="11717667" y="3395734"/>
            <a:ext cx="1026400" cy="3608700"/>
          </a:xfrm>
          <a:custGeom>
            <a:avLst/>
            <a:gdLst/>
            <a:ahLst/>
            <a:cxnLst/>
            <a:rect l="l" t="t" r="r" b="b"/>
            <a:pathLst>
              <a:path w="30792" h="108261" extrusionOk="0">
                <a:moveTo>
                  <a:pt x="26204" y="0"/>
                </a:moveTo>
                <a:cubicBezTo>
                  <a:pt x="26204" y="0"/>
                  <a:pt x="22894" y="23739"/>
                  <a:pt x="22210" y="34809"/>
                </a:cubicBezTo>
                <a:cubicBezTo>
                  <a:pt x="21852" y="40575"/>
                  <a:pt x="21090" y="43071"/>
                  <a:pt x="19824" y="43071"/>
                </a:cubicBezTo>
                <a:cubicBezTo>
                  <a:pt x="18664" y="43071"/>
                  <a:pt x="17081" y="40978"/>
                  <a:pt x="14997" y="37388"/>
                </a:cubicBezTo>
                <a:cubicBezTo>
                  <a:pt x="5844" y="21616"/>
                  <a:pt x="2580" y="1940"/>
                  <a:pt x="2580" y="1940"/>
                </a:cubicBezTo>
                <a:lnTo>
                  <a:pt x="1" y="2465"/>
                </a:lnTo>
                <a:cubicBezTo>
                  <a:pt x="1" y="2465"/>
                  <a:pt x="4543" y="26135"/>
                  <a:pt x="12258" y="38803"/>
                </a:cubicBezTo>
                <a:cubicBezTo>
                  <a:pt x="19973" y="51494"/>
                  <a:pt x="18717" y="44327"/>
                  <a:pt x="18375" y="54233"/>
                </a:cubicBezTo>
                <a:cubicBezTo>
                  <a:pt x="18010" y="64162"/>
                  <a:pt x="17416" y="95045"/>
                  <a:pt x="26729" y="108260"/>
                </a:cubicBezTo>
                <a:cubicBezTo>
                  <a:pt x="30449" y="103924"/>
                  <a:pt x="30792" y="99039"/>
                  <a:pt x="30792" y="99039"/>
                </a:cubicBezTo>
                <a:cubicBezTo>
                  <a:pt x="30792" y="99039"/>
                  <a:pt x="21205" y="81874"/>
                  <a:pt x="23305" y="64459"/>
                </a:cubicBezTo>
                <a:cubicBezTo>
                  <a:pt x="25405" y="47043"/>
                  <a:pt x="26455" y="4040"/>
                  <a:pt x="27688" y="2214"/>
                </a:cubicBezTo>
                <a:cubicBezTo>
                  <a:pt x="28920" y="365"/>
                  <a:pt x="26204" y="0"/>
                  <a:pt x="26204" y="0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8" name="Google Shape;2278;p20"/>
          <p:cNvSpPr/>
          <p:nvPr/>
        </p:nvSpPr>
        <p:spPr>
          <a:xfrm flipH="1">
            <a:off x="11135439" y="467684"/>
            <a:ext cx="3984283" cy="6618821"/>
          </a:xfrm>
          <a:custGeom>
            <a:avLst/>
            <a:gdLst/>
            <a:ahLst/>
            <a:cxnLst/>
            <a:rect l="l" t="t" r="r" b="b"/>
            <a:pathLst>
              <a:path w="55649" h="85799" extrusionOk="0">
                <a:moveTo>
                  <a:pt x="22712" y="16178"/>
                </a:moveTo>
                <a:lnTo>
                  <a:pt x="22712" y="16178"/>
                </a:lnTo>
                <a:cubicBezTo>
                  <a:pt x="22758" y="16632"/>
                  <a:pt x="22794" y="17082"/>
                  <a:pt x="22820" y="17529"/>
                </a:cubicBezTo>
                <a:lnTo>
                  <a:pt x="22820" y="17529"/>
                </a:lnTo>
                <a:cubicBezTo>
                  <a:pt x="22795" y="17079"/>
                  <a:pt x="22759" y="16628"/>
                  <a:pt x="22712" y="16178"/>
                </a:cubicBezTo>
                <a:close/>
                <a:moveTo>
                  <a:pt x="13669" y="1"/>
                </a:moveTo>
                <a:cubicBezTo>
                  <a:pt x="13391" y="1"/>
                  <a:pt x="13095" y="192"/>
                  <a:pt x="12852" y="383"/>
                </a:cubicBezTo>
                <a:cubicBezTo>
                  <a:pt x="8583" y="3989"/>
                  <a:pt x="7145" y="9924"/>
                  <a:pt x="7510" y="15288"/>
                </a:cubicBezTo>
                <a:cubicBezTo>
                  <a:pt x="7853" y="20515"/>
                  <a:pt x="9747" y="25513"/>
                  <a:pt x="12098" y="30193"/>
                </a:cubicBezTo>
                <a:cubicBezTo>
                  <a:pt x="9359" y="25605"/>
                  <a:pt x="5022" y="22021"/>
                  <a:pt x="1" y="20241"/>
                </a:cubicBezTo>
                <a:lnTo>
                  <a:pt x="1" y="20241"/>
                </a:lnTo>
                <a:cubicBezTo>
                  <a:pt x="14381" y="29165"/>
                  <a:pt x="15317" y="45075"/>
                  <a:pt x="22803" y="58724"/>
                </a:cubicBezTo>
                <a:cubicBezTo>
                  <a:pt x="24721" y="62216"/>
                  <a:pt x="26935" y="65983"/>
                  <a:pt x="27209" y="70068"/>
                </a:cubicBezTo>
                <a:cubicBezTo>
                  <a:pt x="27391" y="73104"/>
                  <a:pt x="26227" y="76414"/>
                  <a:pt x="25793" y="79472"/>
                </a:cubicBezTo>
                <a:lnTo>
                  <a:pt x="30998" y="85749"/>
                </a:lnTo>
                <a:cubicBezTo>
                  <a:pt x="31025" y="85783"/>
                  <a:pt x="31064" y="85799"/>
                  <a:pt x="31114" y="85799"/>
                </a:cubicBezTo>
                <a:cubicBezTo>
                  <a:pt x="32012" y="85799"/>
                  <a:pt x="36321" y="80574"/>
                  <a:pt x="36407" y="79449"/>
                </a:cubicBezTo>
                <a:cubicBezTo>
                  <a:pt x="36521" y="77738"/>
                  <a:pt x="36065" y="76071"/>
                  <a:pt x="35768" y="74405"/>
                </a:cubicBezTo>
                <a:cubicBezTo>
                  <a:pt x="34924" y="69406"/>
                  <a:pt x="35700" y="63951"/>
                  <a:pt x="38804" y="59934"/>
                </a:cubicBezTo>
                <a:cubicBezTo>
                  <a:pt x="40858" y="57263"/>
                  <a:pt x="43780" y="55392"/>
                  <a:pt x="46040" y="52858"/>
                </a:cubicBezTo>
                <a:cubicBezTo>
                  <a:pt x="48779" y="49799"/>
                  <a:pt x="50399" y="45896"/>
                  <a:pt x="51974" y="42084"/>
                </a:cubicBezTo>
                <a:cubicBezTo>
                  <a:pt x="53800" y="37702"/>
                  <a:pt x="55649" y="33114"/>
                  <a:pt x="55421" y="28344"/>
                </a:cubicBezTo>
                <a:cubicBezTo>
                  <a:pt x="54713" y="28184"/>
                  <a:pt x="54006" y="28001"/>
                  <a:pt x="53321" y="27819"/>
                </a:cubicBezTo>
                <a:cubicBezTo>
                  <a:pt x="52750" y="31448"/>
                  <a:pt x="51837" y="35031"/>
                  <a:pt x="50605" y="38478"/>
                </a:cubicBezTo>
                <a:cubicBezTo>
                  <a:pt x="50970" y="34027"/>
                  <a:pt x="50468" y="29531"/>
                  <a:pt x="49121" y="25262"/>
                </a:cubicBezTo>
                <a:cubicBezTo>
                  <a:pt x="48912" y="24653"/>
                  <a:pt x="48319" y="23965"/>
                  <a:pt x="47806" y="23965"/>
                </a:cubicBezTo>
                <a:cubicBezTo>
                  <a:pt x="47646" y="23965"/>
                  <a:pt x="47494" y="24032"/>
                  <a:pt x="47363" y="24189"/>
                </a:cubicBezTo>
                <a:cubicBezTo>
                  <a:pt x="51883" y="35602"/>
                  <a:pt x="47295" y="49891"/>
                  <a:pt x="36978" y="56556"/>
                </a:cubicBezTo>
                <a:cubicBezTo>
                  <a:pt x="37959" y="52447"/>
                  <a:pt x="37389" y="48384"/>
                  <a:pt x="38210" y="44367"/>
                </a:cubicBezTo>
                <a:cubicBezTo>
                  <a:pt x="39123" y="40030"/>
                  <a:pt x="40333" y="35693"/>
                  <a:pt x="42114" y="31631"/>
                </a:cubicBezTo>
                <a:cubicBezTo>
                  <a:pt x="44396" y="26404"/>
                  <a:pt x="47706" y="21542"/>
                  <a:pt x="52202" y="18049"/>
                </a:cubicBezTo>
                <a:cubicBezTo>
                  <a:pt x="52773" y="17616"/>
                  <a:pt x="53389" y="17159"/>
                  <a:pt x="53709" y="16520"/>
                </a:cubicBezTo>
                <a:cubicBezTo>
                  <a:pt x="54028" y="15858"/>
                  <a:pt x="53937" y="14945"/>
                  <a:pt x="53298" y="14580"/>
                </a:cubicBezTo>
                <a:cubicBezTo>
                  <a:pt x="53123" y="14481"/>
                  <a:pt x="52935" y="14438"/>
                  <a:pt x="52741" y="14438"/>
                </a:cubicBezTo>
                <a:cubicBezTo>
                  <a:pt x="52175" y="14438"/>
                  <a:pt x="51560" y="14800"/>
                  <a:pt x="51084" y="15173"/>
                </a:cubicBezTo>
                <a:cubicBezTo>
                  <a:pt x="45218" y="19739"/>
                  <a:pt x="40835" y="26175"/>
                  <a:pt x="38758" y="33297"/>
                </a:cubicBezTo>
                <a:cubicBezTo>
                  <a:pt x="39854" y="27545"/>
                  <a:pt x="41086" y="21565"/>
                  <a:pt x="44716" y="16977"/>
                </a:cubicBezTo>
                <a:cubicBezTo>
                  <a:pt x="45332" y="16201"/>
                  <a:pt x="46040" y="15447"/>
                  <a:pt x="46359" y="14512"/>
                </a:cubicBezTo>
                <a:cubicBezTo>
                  <a:pt x="46701" y="13576"/>
                  <a:pt x="46565" y="12389"/>
                  <a:pt x="45743" y="11818"/>
                </a:cubicBezTo>
                <a:cubicBezTo>
                  <a:pt x="45668" y="11767"/>
                  <a:pt x="45587" y="11742"/>
                  <a:pt x="45499" y="11742"/>
                </a:cubicBezTo>
                <a:cubicBezTo>
                  <a:pt x="43443" y="11742"/>
                  <a:pt x="37989" y="25340"/>
                  <a:pt x="37617" y="26632"/>
                </a:cubicBezTo>
                <a:cubicBezTo>
                  <a:pt x="35928" y="32361"/>
                  <a:pt x="34673" y="38706"/>
                  <a:pt x="34878" y="44687"/>
                </a:cubicBezTo>
                <a:cubicBezTo>
                  <a:pt x="34809" y="42906"/>
                  <a:pt x="32915" y="40099"/>
                  <a:pt x="32413" y="38227"/>
                </a:cubicBezTo>
                <a:cubicBezTo>
                  <a:pt x="31797" y="35830"/>
                  <a:pt x="31477" y="33388"/>
                  <a:pt x="31066" y="30969"/>
                </a:cubicBezTo>
                <a:cubicBezTo>
                  <a:pt x="30176" y="25879"/>
                  <a:pt x="29697" y="20560"/>
                  <a:pt x="30906" y="15447"/>
                </a:cubicBezTo>
                <a:cubicBezTo>
                  <a:pt x="31386" y="13347"/>
                  <a:pt x="32162" y="11316"/>
                  <a:pt x="33212" y="9422"/>
                </a:cubicBezTo>
                <a:cubicBezTo>
                  <a:pt x="33463" y="8942"/>
                  <a:pt x="33691" y="8257"/>
                  <a:pt x="33235" y="7984"/>
                </a:cubicBezTo>
                <a:cubicBezTo>
                  <a:pt x="33120" y="7915"/>
                  <a:pt x="33006" y="7892"/>
                  <a:pt x="32869" y="7869"/>
                </a:cubicBezTo>
                <a:cubicBezTo>
                  <a:pt x="32814" y="7864"/>
                  <a:pt x="32760" y="7862"/>
                  <a:pt x="32706" y="7862"/>
                </a:cubicBezTo>
                <a:cubicBezTo>
                  <a:pt x="31342" y="7862"/>
                  <a:pt x="30504" y="9498"/>
                  <a:pt x="30130" y="10860"/>
                </a:cubicBezTo>
                <a:cubicBezTo>
                  <a:pt x="27779" y="19328"/>
                  <a:pt x="27620" y="28252"/>
                  <a:pt x="29537" y="36812"/>
                </a:cubicBezTo>
                <a:cubicBezTo>
                  <a:pt x="30085" y="39300"/>
                  <a:pt x="30655" y="41856"/>
                  <a:pt x="30404" y="44390"/>
                </a:cubicBezTo>
                <a:cubicBezTo>
                  <a:pt x="30336" y="45075"/>
                  <a:pt x="30199" y="45782"/>
                  <a:pt x="30085" y="46467"/>
                </a:cubicBezTo>
                <a:cubicBezTo>
                  <a:pt x="29491" y="49640"/>
                  <a:pt x="28898" y="52812"/>
                  <a:pt x="28327" y="55985"/>
                </a:cubicBezTo>
                <a:cubicBezTo>
                  <a:pt x="28202" y="56592"/>
                  <a:pt x="27865" y="57351"/>
                  <a:pt x="27318" y="57351"/>
                </a:cubicBezTo>
                <a:cubicBezTo>
                  <a:pt x="27268" y="57351"/>
                  <a:pt x="27216" y="57345"/>
                  <a:pt x="27163" y="57332"/>
                </a:cubicBezTo>
                <a:cubicBezTo>
                  <a:pt x="26866" y="57263"/>
                  <a:pt x="26684" y="57012"/>
                  <a:pt x="26524" y="56784"/>
                </a:cubicBezTo>
                <a:cubicBezTo>
                  <a:pt x="22187" y="50690"/>
                  <a:pt x="19882" y="44162"/>
                  <a:pt x="20772" y="36698"/>
                </a:cubicBezTo>
                <a:cubicBezTo>
                  <a:pt x="21563" y="30067"/>
                  <a:pt x="23216" y="24178"/>
                  <a:pt x="22820" y="17529"/>
                </a:cubicBezTo>
                <a:lnTo>
                  <a:pt x="22820" y="17529"/>
                </a:lnTo>
                <a:cubicBezTo>
                  <a:pt x="23298" y="25872"/>
                  <a:pt x="20271" y="34063"/>
                  <a:pt x="17325" y="41925"/>
                </a:cubicBezTo>
                <a:cubicBezTo>
                  <a:pt x="17325" y="39345"/>
                  <a:pt x="16367" y="36492"/>
                  <a:pt x="15248" y="34210"/>
                </a:cubicBezTo>
                <a:cubicBezTo>
                  <a:pt x="13970" y="31608"/>
                  <a:pt x="13308" y="28618"/>
                  <a:pt x="12418" y="25833"/>
                </a:cubicBezTo>
                <a:cubicBezTo>
                  <a:pt x="11162" y="21816"/>
                  <a:pt x="9884" y="17730"/>
                  <a:pt x="9724" y="13507"/>
                </a:cubicBezTo>
                <a:cubicBezTo>
                  <a:pt x="9565" y="9285"/>
                  <a:pt x="10660" y="4856"/>
                  <a:pt x="13582" y="1798"/>
                </a:cubicBezTo>
                <a:cubicBezTo>
                  <a:pt x="14061" y="1296"/>
                  <a:pt x="14541" y="360"/>
                  <a:pt x="13924" y="63"/>
                </a:cubicBezTo>
                <a:cubicBezTo>
                  <a:pt x="13842" y="20"/>
                  <a:pt x="13757" y="1"/>
                  <a:pt x="13669" y="1"/>
                </a:cubicBezTo>
                <a:close/>
              </a:path>
            </a:pathLst>
          </a:custGeom>
          <a:solidFill>
            <a:srgbClr val="243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9" name="Google Shape;2279;p20"/>
          <p:cNvSpPr/>
          <p:nvPr/>
        </p:nvSpPr>
        <p:spPr>
          <a:xfrm flipH="1">
            <a:off x="11060751" y="4672025"/>
            <a:ext cx="1624533" cy="2464068"/>
          </a:xfrm>
          <a:custGeom>
            <a:avLst/>
            <a:gdLst/>
            <a:ahLst/>
            <a:cxnLst/>
            <a:rect l="l" t="t" r="r" b="b"/>
            <a:pathLst>
              <a:path w="40539" h="55786" extrusionOk="0">
                <a:moveTo>
                  <a:pt x="15727" y="0"/>
                </a:moveTo>
                <a:cubicBezTo>
                  <a:pt x="14586" y="9085"/>
                  <a:pt x="13468" y="18192"/>
                  <a:pt x="12326" y="27277"/>
                </a:cubicBezTo>
                <a:cubicBezTo>
                  <a:pt x="12783" y="18626"/>
                  <a:pt x="12988" y="9952"/>
                  <a:pt x="12943" y="1302"/>
                </a:cubicBezTo>
                <a:lnTo>
                  <a:pt x="12943" y="1302"/>
                </a:lnTo>
                <a:cubicBezTo>
                  <a:pt x="11527" y="12372"/>
                  <a:pt x="10888" y="23556"/>
                  <a:pt x="10980" y="34718"/>
                </a:cubicBezTo>
                <a:cubicBezTo>
                  <a:pt x="10272" y="25839"/>
                  <a:pt x="9587" y="16937"/>
                  <a:pt x="8880" y="8058"/>
                </a:cubicBezTo>
                <a:lnTo>
                  <a:pt x="8880" y="8058"/>
                </a:lnTo>
                <a:cubicBezTo>
                  <a:pt x="9039" y="17051"/>
                  <a:pt x="9199" y="26021"/>
                  <a:pt x="9359" y="35014"/>
                </a:cubicBezTo>
                <a:cubicBezTo>
                  <a:pt x="8469" y="27528"/>
                  <a:pt x="6643" y="20155"/>
                  <a:pt x="3972" y="13079"/>
                </a:cubicBezTo>
                <a:lnTo>
                  <a:pt x="3972" y="13079"/>
                </a:lnTo>
                <a:cubicBezTo>
                  <a:pt x="6049" y="22438"/>
                  <a:pt x="8104" y="31796"/>
                  <a:pt x="10181" y="41154"/>
                </a:cubicBezTo>
                <a:cubicBezTo>
                  <a:pt x="7464" y="34718"/>
                  <a:pt x="4725" y="28304"/>
                  <a:pt x="2009" y="21890"/>
                </a:cubicBezTo>
                <a:lnTo>
                  <a:pt x="2009" y="21890"/>
                </a:lnTo>
                <a:cubicBezTo>
                  <a:pt x="4840" y="29377"/>
                  <a:pt x="7191" y="37069"/>
                  <a:pt x="9039" y="44875"/>
                </a:cubicBezTo>
                <a:cubicBezTo>
                  <a:pt x="6620" y="39191"/>
                  <a:pt x="3584" y="33759"/>
                  <a:pt x="1" y="28715"/>
                </a:cubicBezTo>
                <a:lnTo>
                  <a:pt x="1" y="28715"/>
                </a:lnTo>
                <a:cubicBezTo>
                  <a:pt x="4223" y="37251"/>
                  <a:pt x="8560" y="46290"/>
                  <a:pt x="7898" y="55785"/>
                </a:cubicBezTo>
                <a:cubicBezTo>
                  <a:pt x="11961" y="53069"/>
                  <a:pt x="16024" y="52179"/>
                  <a:pt x="20817" y="51289"/>
                </a:cubicBezTo>
                <a:cubicBezTo>
                  <a:pt x="22940" y="44624"/>
                  <a:pt x="28327" y="39100"/>
                  <a:pt x="34923" y="36818"/>
                </a:cubicBezTo>
                <a:lnTo>
                  <a:pt x="34923" y="36818"/>
                </a:lnTo>
                <a:cubicBezTo>
                  <a:pt x="30929" y="37776"/>
                  <a:pt x="27117" y="39374"/>
                  <a:pt x="23625" y="41520"/>
                </a:cubicBezTo>
                <a:lnTo>
                  <a:pt x="23625" y="41520"/>
                </a:lnTo>
                <a:cubicBezTo>
                  <a:pt x="27323" y="38073"/>
                  <a:pt x="31728" y="35380"/>
                  <a:pt x="36453" y="33645"/>
                </a:cubicBezTo>
                <a:lnTo>
                  <a:pt x="36453" y="33645"/>
                </a:lnTo>
                <a:cubicBezTo>
                  <a:pt x="30815" y="34512"/>
                  <a:pt x="25519" y="37457"/>
                  <a:pt x="21776" y="41771"/>
                </a:cubicBezTo>
                <a:cubicBezTo>
                  <a:pt x="22369" y="37708"/>
                  <a:pt x="25976" y="34855"/>
                  <a:pt x="29308" y="32458"/>
                </a:cubicBezTo>
                <a:lnTo>
                  <a:pt x="29308" y="32458"/>
                </a:lnTo>
                <a:cubicBezTo>
                  <a:pt x="26044" y="33873"/>
                  <a:pt x="23031" y="35813"/>
                  <a:pt x="20429" y="38233"/>
                </a:cubicBezTo>
                <a:cubicBezTo>
                  <a:pt x="23260" y="32937"/>
                  <a:pt x="28646" y="29628"/>
                  <a:pt x="33782" y="26569"/>
                </a:cubicBezTo>
                <a:lnTo>
                  <a:pt x="33782" y="26569"/>
                </a:lnTo>
                <a:cubicBezTo>
                  <a:pt x="28646" y="28053"/>
                  <a:pt x="23944" y="31020"/>
                  <a:pt x="20361" y="35014"/>
                </a:cubicBezTo>
                <a:lnTo>
                  <a:pt x="20361" y="35014"/>
                </a:lnTo>
                <a:cubicBezTo>
                  <a:pt x="23009" y="28897"/>
                  <a:pt x="29103" y="25131"/>
                  <a:pt x="34855" y="21753"/>
                </a:cubicBezTo>
                <a:lnTo>
                  <a:pt x="34855" y="21753"/>
                </a:lnTo>
                <a:cubicBezTo>
                  <a:pt x="29970" y="23944"/>
                  <a:pt x="25519" y="27117"/>
                  <a:pt x="21844" y="31043"/>
                </a:cubicBezTo>
                <a:lnTo>
                  <a:pt x="21844" y="31043"/>
                </a:lnTo>
                <a:cubicBezTo>
                  <a:pt x="25474" y="24834"/>
                  <a:pt x="31180" y="19858"/>
                  <a:pt x="37822" y="17142"/>
                </a:cubicBezTo>
                <a:lnTo>
                  <a:pt x="37822" y="17142"/>
                </a:lnTo>
                <a:cubicBezTo>
                  <a:pt x="31636" y="18763"/>
                  <a:pt x="26021" y="22438"/>
                  <a:pt x="22050" y="27459"/>
                </a:cubicBezTo>
                <a:cubicBezTo>
                  <a:pt x="26843" y="21023"/>
                  <a:pt x="32709" y="15408"/>
                  <a:pt x="39351" y="10888"/>
                </a:cubicBezTo>
                <a:lnTo>
                  <a:pt x="39351" y="10888"/>
                </a:lnTo>
                <a:cubicBezTo>
                  <a:pt x="33485" y="13330"/>
                  <a:pt x="28281" y="17302"/>
                  <a:pt x="24355" y="22278"/>
                </a:cubicBezTo>
                <a:cubicBezTo>
                  <a:pt x="28669" y="15910"/>
                  <a:pt x="34193" y="10340"/>
                  <a:pt x="40538" y="5981"/>
                </a:cubicBezTo>
                <a:lnTo>
                  <a:pt x="40538" y="5981"/>
                </a:lnTo>
                <a:cubicBezTo>
                  <a:pt x="30267" y="10614"/>
                  <a:pt x="21959" y="19493"/>
                  <a:pt x="18010" y="30061"/>
                </a:cubicBezTo>
                <a:cubicBezTo>
                  <a:pt x="19881" y="18466"/>
                  <a:pt x="25770" y="8446"/>
                  <a:pt x="34992" y="1165"/>
                </a:cubicBezTo>
                <a:lnTo>
                  <a:pt x="34992" y="1165"/>
                </a:lnTo>
                <a:cubicBezTo>
                  <a:pt x="28680" y="4327"/>
                  <a:pt x="23383" y="9371"/>
                  <a:pt x="19735" y="15406"/>
                </a:cubicBezTo>
                <a:lnTo>
                  <a:pt x="19735" y="15406"/>
                </a:lnTo>
                <a:cubicBezTo>
                  <a:pt x="22145" y="10398"/>
                  <a:pt x="25116" y="5661"/>
                  <a:pt x="28578" y="1324"/>
                </a:cubicBezTo>
                <a:lnTo>
                  <a:pt x="28578" y="1324"/>
                </a:lnTo>
                <a:cubicBezTo>
                  <a:pt x="19859" y="6985"/>
                  <a:pt x="15978" y="17644"/>
                  <a:pt x="13582" y="27756"/>
                </a:cubicBezTo>
                <a:cubicBezTo>
                  <a:pt x="15362" y="18603"/>
                  <a:pt x="17142" y="9222"/>
                  <a:pt x="157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0" name="Google Shape;2280;p20"/>
          <p:cNvSpPr/>
          <p:nvPr/>
        </p:nvSpPr>
        <p:spPr>
          <a:xfrm>
            <a:off x="760345" y="6240600"/>
            <a:ext cx="7697600" cy="1634539"/>
          </a:xfrm>
          <a:custGeom>
            <a:avLst/>
            <a:gdLst/>
            <a:ahLst/>
            <a:cxnLst/>
            <a:rect l="l" t="t" r="r" b="b"/>
            <a:pathLst>
              <a:path w="183699" h="34421" extrusionOk="0">
                <a:moveTo>
                  <a:pt x="127000" y="868"/>
                </a:moveTo>
                <a:lnTo>
                  <a:pt x="127000" y="868"/>
                </a:lnTo>
                <a:cubicBezTo>
                  <a:pt x="126976" y="934"/>
                  <a:pt x="126950" y="1001"/>
                  <a:pt x="126924" y="1067"/>
                </a:cubicBezTo>
                <a:lnTo>
                  <a:pt x="126924" y="1067"/>
                </a:lnTo>
                <a:cubicBezTo>
                  <a:pt x="126952" y="1002"/>
                  <a:pt x="126977" y="935"/>
                  <a:pt x="127000" y="868"/>
                </a:cubicBezTo>
                <a:close/>
                <a:moveTo>
                  <a:pt x="131862" y="3926"/>
                </a:moveTo>
                <a:cubicBezTo>
                  <a:pt x="131834" y="3990"/>
                  <a:pt x="131805" y="4054"/>
                  <a:pt x="131774" y="4116"/>
                </a:cubicBezTo>
                <a:lnTo>
                  <a:pt x="131774" y="4116"/>
                </a:lnTo>
                <a:cubicBezTo>
                  <a:pt x="131806" y="4054"/>
                  <a:pt x="131835" y="3990"/>
                  <a:pt x="131862" y="3926"/>
                </a:cubicBezTo>
                <a:close/>
                <a:moveTo>
                  <a:pt x="89202" y="4040"/>
                </a:moveTo>
                <a:cubicBezTo>
                  <a:pt x="89205" y="4097"/>
                  <a:pt x="89215" y="4151"/>
                  <a:pt x="89233" y="4201"/>
                </a:cubicBezTo>
                <a:lnTo>
                  <a:pt x="89233" y="4201"/>
                </a:lnTo>
                <a:cubicBezTo>
                  <a:pt x="89231" y="4148"/>
                  <a:pt x="89221" y="4094"/>
                  <a:pt x="89202" y="4040"/>
                </a:cubicBezTo>
                <a:close/>
                <a:moveTo>
                  <a:pt x="108698" y="7129"/>
                </a:moveTo>
                <a:lnTo>
                  <a:pt x="108698" y="7129"/>
                </a:lnTo>
                <a:cubicBezTo>
                  <a:pt x="108674" y="7134"/>
                  <a:pt x="108650" y="7139"/>
                  <a:pt x="108626" y="7144"/>
                </a:cubicBezTo>
                <a:cubicBezTo>
                  <a:pt x="108650" y="7141"/>
                  <a:pt x="108674" y="7136"/>
                  <a:pt x="108698" y="7129"/>
                </a:cubicBezTo>
                <a:close/>
                <a:moveTo>
                  <a:pt x="167721" y="7304"/>
                </a:moveTo>
                <a:cubicBezTo>
                  <a:pt x="167682" y="7371"/>
                  <a:pt x="167654" y="7443"/>
                  <a:pt x="167636" y="7518"/>
                </a:cubicBezTo>
                <a:lnTo>
                  <a:pt x="167636" y="7518"/>
                </a:lnTo>
                <a:cubicBezTo>
                  <a:pt x="167667" y="7448"/>
                  <a:pt x="167695" y="7377"/>
                  <a:pt x="167721" y="7304"/>
                </a:cubicBezTo>
                <a:close/>
                <a:moveTo>
                  <a:pt x="158819" y="8309"/>
                </a:moveTo>
                <a:lnTo>
                  <a:pt x="158819" y="8309"/>
                </a:lnTo>
                <a:cubicBezTo>
                  <a:pt x="158780" y="8347"/>
                  <a:pt x="158745" y="8389"/>
                  <a:pt x="158715" y="8434"/>
                </a:cubicBezTo>
                <a:lnTo>
                  <a:pt x="158715" y="8434"/>
                </a:lnTo>
                <a:cubicBezTo>
                  <a:pt x="158750" y="8393"/>
                  <a:pt x="158785" y="8351"/>
                  <a:pt x="158819" y="8309"/>
                </a:cubicBezTo>
                <a:close/>
                <a:moveTo>
                  <a:pt x="153204" y="8674"/>
                </a:moveTo>
                <a:cubicBezTo>
                  <a:pt x="153217" y="8722"/>
                  <a:pt x="153230" y="8769"/>
                  <a:pt x="153243" y="8817"/>
                </a:cubicBezTo>
                <a:lnTo>
                  <a:pt x="153243" y="8817"/>
                </a:lnTo>
                <a:cubicBezTo>
                  <a:pt x="153232" y="8771"/>
                  <a:pt x="153219" y="8723"/>
                  <a:pt x="153204" y="8674"/>
                </a:cubicBezTo>
                <a:close/>
                <a:moveTo>
                  <a:pt x="98848" y="9395"/>
                </a:moveTo>
                <a:lnTo>
                  <a:pt x="98848" y="9395"/>
                </a:lnTo>
                <a:cubicBezTo>
                  <a:pt x="98805" y="9398"/>
                  <a:pt x="98763" y="9401"/>
                  <a:pt x="98720" y="9404"/>
                </a:cubicBezTo>
                <a:cubicBezTo>
                  <a:pt x="98740" y="9414"/>
                  <a:pt x="98759" y="9419"/>
                  <a:pt x="98778" y="9419"/>
                </a:cubicBezTo>
                <a:cubicBezTo>
                  <a:pt x="98803" y="9419"/>
                  <a:pt x="98827" y="9410"/>
                  <a:pt x="98848" y="9395"/>
                </a:cubicBezTo>
                <a:close/>
                <a:moveTo>
                  <a:pt x="75088" y="10587"/>
                </a:moveTo>
                <a:cubicBezTo>
                  <a:pt x="75098" y="10596"/>
                  <a:pt x="75108" y="10605"/>
                  <a:pt x="75119" y="10614"/>
                </a:cubicBezTo>
                <a:cubicBezTo>
                  <a:pt x="75109" y="10605"/>
                  <a:pt x="75099" y="10596"/>
                  <a:pt x="75088" y="10587"/>
                </a:cubicBezTo>
                <a:close/>
                <a:moveTo>
                  <a:pt x="118281" y="12805"/>
                </a:moveTo>
                <a:cubicBezTo>
                  <a:pt x="118300" y="12806"/>
                  <a:pt x="118318" y="12807"/>
                  <a:pt x="118337" y="12808"/>
                </a:cubicBezTo>
                <a:lnTo>
                  <a:pt x="118337" y="12808"/>
                </a:lnTo>
                <a:cubicBezTo>
                  <a:pt x="118318" y="12807"/>
                  <a:pt x="118300" y="12806"/>
                  <a:pt x="118281" y="12805"/>
                </a:cubicBezTo>
                <a:close/>
                <a:moveTo>
                  <a:pt x="102052" y="12554"/>
                </a:moveTo>
                <a:lnTo>
                  <a:pt x="102052" y="12554"/>
                </a:lnTo>
                <a:cubicBezTo>
                  <a:pt x="102119" y="12673"/>
                  <a:pt x="102198" y="12784"/>
                  <a:pt x="102287" y="12886"/>
                </a:cubicBezTo>
                <a:lnTo>
                  <a:pt x="102287" y="12886"/>
                </a:lnTo>
                <a:cubicBezTo>
                  <a:pt x="102280" y="12736"/>
                  <a:pt x="102204" y="12595"/>
                  <a:pt x="102052" y="12554"/>
                </a:cubicBezTo>
                <a:close/>
                <a:moveTo>
                  <a:pt x="15520" y="12981"/>
                </a:moveTo>
                <a:cubicBezTo>
                  <a:pt x="14249" y="13040"/>
                  <a:pt x="12979" y="13105"/>
                  <a:pt x="11710" y="13170"/>
                </a:cubicBezTo>
                <a:cubicBezTo>
                  <a:pt x="11634" y="13170"/>
                  <a:pt x="11558" y="13177"/>
                  <a:pt x="11482" y="13184"/>
                </a:cubicBezTo>
                <a:lnTo>
                  <a:pt x="11482" y="13184"/>
                </a:lnTo>
                <a:cubicBezTo>
                  <a:pt x="12827" y="13114"/>
                  <a:pt x="14173" y="13046"/>
                  <a:pt x="15520" y="12981"/>
                </a:cubicBezTo>
                <a:close/>
                <a:moveTo>
                  <a:pt x="11482" y="13184"/>
                </a:moveTo>
                <a:lnTo>
                  <a:pt x="11482" y="13184"/>
                </a:lnTo>
                <a:cubicBezTo>
                  <a:pt x="11421" y="13187"/>
                  <a:pt x="11360" y="13190"/>
                  <a:pt x="11299" y="13193"/>
                </a:cubicBezTo>
                <a:cubicBezTo>
                  <a:pt x="11360" y="13193"/>
                  <a:pt x="11421" y="13189"/>
                  <a:pt x="11482" y="13184"/>
                </a:cubicBezTo>
                <a:close/>
                <a:moveTo>
                  <a:pt x="148969" y="14255"/>
                </a:moveTo>
                <a:lnTo>
                  <a:pt x="148969" y="14255"/>
                </a:lnTo>
                <a:cubicBezTo>
                  <a:pt x="148730" y="14259"/>
                  <a:pt x="148490" y="14262"/>
                  <a:pt x="148251" y="14266"/>
                </a:cubicBezTo>
                <a:cubicBezTo>
                  <a:pt x="148488" y="14260"/>
                  <a:pt x="148727" y="14257"/>
                  <a:pt x="148969" y="14255"/>
                </a:cubicBezTo>
                <a:close/>
                <a:moveTo>
                  <a:pt x="95890" y="16936"/>
                </a:moveTo>
                <a:cubicBezTo>
                  <a:pt x="95785" y="17021"/>
                  <a:pt x="95685" y="17113"/>
                  <a:pt x="95593" y="17210"/>
                </a:cubicBezTo>
                <a:cubicBezTo>
                  <a:pt x="95700" y="17127"/>
                  <a:pt x="95799" y="17035"/>
                  <a:pt x="95890" y="16936"/>
                </a:cubicBezTo>
                <a:close/>
                <a:moveTo>
                  <a:pt x="85570" y="17052"/>
                </a:moveTo>
                <a:cubicBezTo>
                  <a:pt x="85663" y="17165"/>
                  <a:pt x="85771" y="17265"/>
                  <a:pt x="85892" y="17347"/>
                </a:cubicBezTo>
                <a:cubicBezTo>
                  <a:pt x="85800" y="17236"/>
                  <a:pt x="85690" y="17137"/>
                  <a:pt x="85570" y="17052"/>
                </a:cubicBezTo>
                <a:close/>
                <a:moveTo>
                  <a:pt x="104134" y="18951"/>
                </a:moveTo>
                <a:cubicBezTo>
                  <a:pt x="104033" y="18969"/>
                  <a:pt x="103933" y="18990"/>
                  <a:pt x="103833" y="19014"/>
                </a:cubicBezTo>
                <a:cubicBezTo>
                  <a:pt x="103937" y="19014"/>
                  <a:pt x="104039" y="18991"/>
                  <a:pt x="104134" y="18951"/>
                </a:cubicBezTo>
                <a:close/>
                <a:moveTo>
                  <a:pt x="84812" y="19558"/>
                </a:moveTo>
                <a:lnTo>
                  <a:pt x="84812" y="19558"/>
                </a:lnTo>
                <a:cubicBezTo>
                  <a:pt x="84845" y="19567"/>
                  <a:pt x="84878" y="19575"/>
                  <a:pt x="84911" y="19584"/>
                </a:cubicBezTo>
                <a:cubicBezTo>
                  <a:pt x="84878" y="19575"/>
                  <a:pt x="84845" y="19567"/>
                  <a:pt x="84812" y="19558"/>
                </a:cubicBezTo>
                <a:close/>
                <a:moveTo>
                  <a:pt x="166328" y="19881"/>
                </a:moveTo>
                <a:lnTo>
                  <a:pt x="166328" y="19881"/>
                </a:lnTo>
                <a:cubicBezTo>
                  <a:pt x="166325" y="19881"/>
                  <a:pt x="166321" y="19881"/>
                  <a:pt x="166317" y="19882"/>
                </a:cubicBezTo>
                <a:lnTo>
                  <a:pt x="166317" y="19882"/>
                </a:lnTo>
                <a:cubicBezTo>
                  <a:pt x="166321" y="19881"/>
                  <a:pt x="166325" y="19881"/>
                  <a:pt x="166328" y="19881"/>
                </a:cubicBezTo>
                <a:close/>
                <a:moveTo>
                  <a:pt x="146014" y="23853"/>
                </a:moveTo>
                <a:cubicBezTo>
                  <a:pt x="146012" y="23858"/>
                  <a:pt x="146010" y="23863"/>
                  <a:pt x="146009" y="23869"/>
                </a:cubicBezTo>
                <a:lnTo>
                  <a:pt x="146009" y="23869"/>
                </a:lnTo>
                <a:cubicBezTo>
                  <a:pt x="146011" y="23863"/>
                  <a:pt x="146012" y="23858"/>
                  <a:pt x="146014" y="23853"/>
                </a:cubicBezTo>
                <a:close/>
                <a:moveTo>
                  <a:pt x="109402" y="24296"/>
                </a:moveTo>
                <a:cubicBezTo>
                  <a:pt x="109295" y="24336"/>
                  <a:pt x="109188" y="24378"/>
                  <a:pt x="109083" y="24423"/>
                </a:cubicBezTo>
                <a:cubicBezTo>
                  <a:pt x="109192" y="24389"/>
                  <a:pt x="109299" y="24346"/>
                  <a:pt x="109402" y="24296"/>
                </a:cubicBezTo>
                <a:close/>
                <a:moveTo>
                  <a:pt x="111362" y="24614"/>
                </a:moveTo>
                <a:cubicBezTo>
                  <a:pt x="111092" y="24698"/>
                  <a:pt x="110827" y="24795"/>
                  <a:pt x="110566" y="24903"/>
                </a:cubicBezTo>
                <a:cubicBezTo>
                  <a:pt x="110840" y="24848"/>
                  <a:pt x="111110" y="24749"/>
                  <a:pt x="111362" y="24614"/>
                </a:cubicBezTo>
                <a:close/>
                <a:moveTo>
                  <a:pt x="141563" y="24857"/>
                </a:moveTo>
                <a:lnTo>
                  <a:pt x="141563" y="24857"/>
                </a:lnTo>
                <a:cubicBezTo>
                  <a:pt x="141530" y="24873"/>
                  <a:pt x="141500" y="24894"/>
                  <a:pt x="141474" y="24919"/>
                </a:cubicBezTo>
                <a:lnTo>
                  <a:pt x="141474" y="24919"/>
                </a:lnTo>
                <a:cubicBezTo>
                  <a:pt x="141504" y="24899"/>
                  <a:pt x="141533" y="24878"/>
                  <a:pt x="141563" y="24857"/>
                </a:cubicBezTo>
                <a:close/>
                <a:moveTo>
                  <a:pt x="113152" y="25285"/>
                </a:moveTo>
                <a:lnTo>
                  <a:pt x="113152" y="25285"/>
                </a:lnTo>
                <a:cubicBezTo>
                  <a:pt x="113119" y="25287"/>
                  <a:pt x="113087" y="25289"/>
                  <a:pt x="113054" y="25291"/>
                </a:cubicBezTo>
                <a:cubicBezTo>
                  <a:pt x="113087" y="25289"/>
                  <a:pt x="113119" y="25288"/>
                  <a:pt x="113152" y="25285"/>
                </a:cubicBezTo>
                <a:close/>
                <a:moveTo>
                  <a:pt x="116249" y="25399"/>
                </a:moveTo>
                <a:lnTo>
                  <a:pt x="116249" y="25399"/>
                </a:lnTo>
                <a:cubicBezTo>
                  <a:pt x="116113" y="25401"/>
                  <a:pt x="115976" y="25403"/>
                  <a:pt x="115839" y="25405"/>
                </a:cubicBezTo>
                <a:cubicBezTo>
                  <a:pt x="115900" y="25430"/>
                  <a:pt x="115965" y="25442"/>
                  <a:pt x="116031" y="25442"/>
                </a:cubicBezTo>
                <a:cubicBezTo>
                  <a:pt x="116106" y="25442"/>
                  <a:pt x="116180" y="25427"/>
                  <a:pt x="116249" y="25399"/>
                </a:cubicBezTo>
                <a:close/>
                <a:moveTo>
                  <a:pt x="11044" y="23671"/>
                </a:moveTo>
                <a:cubicBezTo>
                  <a:pt x="9234" y="23671"/>
                  <a:pt x="7424" y="23747"/>
                  <a:pt x="5615" y="23921"/>
                </a:cubicBezTo>
                <a:cubicBezTo>
                  <a:pt x="3587" y="24103"/>
                  <a:pt x="1445" y="24490"/>
                  <a:pt x="7" y="25900"/>
                </a:cubicBezTo>
                <a:lnTo>
                  <a:pt x="7" y="25900"/>
                </a:lnTo>
                <a:cubicBezTo>
                  <a:pt x="662" y="25268"/>
                  <a:pt x="3793" y="25336"/>
                  <a:pt x="4725" y="25222"/>
                </a:cubicBezTo>
                <a:cubicBezTo>
                  <a:pt x="6437" y="24971"/>
                  <a:pt x="8172" y="24766"/>
                  <a:pt x="9907" y="24560"/>
                </a:cubicBezTo>
                <a:cubicBezTo>
                  <a:pt x="12059" y="24308"/>
                  <a:pt x="14212" y="24075"/>
                  <a:pt x="16364" y="23867"/>
                </a:cubicBezTo>
                <a:lnTo>
                  <a:pt x="16364" y="23867"/>
                </a:lnTo>
                <a:cubicBezTo>
                  <a:pt x="14591" y="23744"/>
                  <a:pt x="12817" y="23671"/>
                  <a:pt x="11044" y="23671"/>
                </a:cubicBezTo>
                <a:close/>
                <a:moveTo>
                  <a:pt x="7" y="25900"/>
                </a:moveTo>
                <a:cubicBezTo>
                  <a:pt x="5" y="25902"/>
                  <a:pt x="3" y="25905"/>
                  <a:pt x="0" y="25907"/>
                </a:cubicBezTo>
                <a:cubicBezTo>
                  <a:pt x="3" y="25905"/>
                  <a:pt x="5" y="25902"/>
                  <a:pt x="7" y="25900"/>
                </a:cubicBezTo>
                <a:close/>
                <a:moveTo>
                  <a:pt x="121066" y="30540"/>
                </a:moveTo>
                <a:lnTo>
                  <a:pt x="121066" y="30540"/>
                </a:lnTo>
                <a:cubicBezTo>
                  <a:pt x="121292" y="30644"/>
                  <a:pt x="121523" y="30732"/>
                  <a:pt x="121758" y="30806"/>
                </a:cubicBezTo>
                <a:lnTo>
                  <a:pt x="121758" y="30806"/>
                </a:lnTo>
                <a:cubicBezTo>
                  <a:pt x="121547" y="30676"/>
                  <a:pt x="121311" y="30583"/>
                  <a:pt x="121066" y="30540"/>
                </a:cubicBezTo>
                <a:close/>
                <a:moveTo>
                  <a:pt x="124695" y="0"/>
                </a:moveTo>
                <a:cubicBezTo>
                  <a:pt x="123622" y="639"/>
                  <a:pt x="122801" y="1689"/>
                  <a:pt x="122413" y="2853"/>
                </a:cubicBezTo>
                <a:cubicBezTo>
                  <a:pt x="122298" y="2442"/>
                  <a:pt x="122458" y="1986"/>
                  <a:pt x="122618" y="1575"/>
                </a:cubicBezTo>
                <a:lnTo>
                  <a:pt x="122618" y="1575"/>
                </a:lnTo>
                <a:cubicBezTo>
                  <a:pt x="122321" y="2169"/>
                  <a:pt x="122070" y="2785"/>
                  <a:pt x="121888" y="3424"/>
                </a:cubicBezTo>
                <a:cubicBezTo>
                  <a:pt x="121910" y="2830"/>
                  <a:pt x="122047" y="2260"/>
                  <a:pt x="122298" y="1735"/>
                </a:cubicBezTo>
                <a:lnTo>
                  <a:pt x="122298" y="1735"/>
                </a:lnTo>
                <a:cubicBezTo>
                  <a:pt x="121979" y="2328"/>
                  <a:pt x="121865" y="3013"/>
                  <a:pt x="121705" y="3675"/>
                </a:cubicBezTo>
                <a:cubicBezTo>
                  <a:pt x="121522" y="4360"/>
                  <a:pt x="121294" y="5045"/>
                  <a:pt x="120769" y="5478"/>
                </a:cubicBezTo>
                <a:cubicBezTo>
                  <a:pt x="120906" y="5227"/>
                  <a:pt x="120975" y="4930"/>
                  <a:pt x="120952" y="4657"/>
                </a:cubicBezTo>
                <a:lnTo>
                  <a:pt x="120952" y="4657"/>
                </a:lnTo>
                <a:cubicBezTo>
                  <a:pt x="120815" y="4999"/>
                  <a:pt x="120609" y="5341"/>
                  <a:pt x="120358" y="5615"/>
                </a:cubicBezTo>
                <a:cubicBezTo>
                  <a:pt x="120678" y="4657"/>
                  <a:pt x="120997" y="3744"/>
                  <a:pt x="120952" y="2716"/>
                </a:cubicBezTo>
                <a:lnTo>
                  <a:pt x="120952" y="2716"/>
                </a:lnTo>
                <a:cubicBezTo>
                  <a:pt x="120723" y="3492"/>
                  <a:pt x="120404" y="4223"/>
                  <a:pt x="119993" y="4908"/>
                </a:cubicBezTo>
                <a:cubicBezTo>
                  <a:pt x="120130" y="4268"/>
                  <a:pt x="120176" y="3629"/>
                  <a:pt x="120130" y="2990"/>
                </a:cubicBezTo>
                <a:lnTo>
                  <a:pt x="120130" y="2990"/>
                </a:lnTo>
                <a:cubicBezTo>
                  <a:pt x="120062" y="3607"/>
                  <a:pt x="119902" y="4200"/>
                  <a:pt x="119628" y="4748"/>
                </a:cubicBezTo>
                <a:cubicBezTo>
                  <a:pt x="119628" y="4383"/>
                  <a:pt x="119628" y="4017"/>
                  <a:pt x="119628" y="3652"/>
                </a:cubicBezTo>
                <a:cubicBezTo>
                  <a:pt x="119605" y="4337"/>
                  <a:pt x="119285" y="5273"/>
                  <a:pt x="118692" y="5684"/>
                </a:cubicBezTo>
                <a:cubicBezTo>
                  <a:pt x="118190" y="6049"/>
                  <a:pt x="117345" y="6072"/>
                  <a:pt x="116752" y="6209"/>
                </a:cubicBezTo>
                <a:cubicBezTo>
                  <a:pt x="117094" y="6003"/>
                  <a:pt x="117459" y="5798"/>
                  <a:pt x="117825" y="5592"/>
                </a:cubicBezTo>
                <a:cubicBezTo>
                  <a:pt x="117669" y="5563"/>
                  <a:pt x="117510" y="5549"/>
                  <a:pt x="117350" y="5549"/>
                </a:cubicBezTo>
                <a:cubicBezTo>
                  <a:pt x="116945" y="5549"/>
                  <a:pt x="116538" y="5641"/>
                  <a:pt x="116171" y="5820"/>
                </a:cubicBezTo>
                <a:lnTo>
                  <a:pt x="116171" y="5820"/>
                </a:lnTo>
                <a:cubicBezTo>
                  <a:pt x="116487" y="5631"/>
                  <a:pt x="116757" y="5348"/>
                  <a:pt x="116912" y="4999"/>
                </a:cubicBezTo>
                <a:lnTo>
                  <a:pt x="116912" y="4999"/>
                </a:lnTo>
                <a:cubicBezTo>
                  <a:pt x="116409" y="5136"/>
                  <a:pt x="115930" y="5296"/>
                  <a:pt x="115428" y="5433"/>
                </a:cubicBezTo>
                <a:cubicBezTo>
                  <a:pt x="115356" y="5454"/>
                  <a:pt x="115292" y="5467"/>
                  <a:pt x="115237" y="5467"/>
                </a:cubicBezTo>
                <a:cubicBezTo>
                  <a:pt x="115118" y="5467"/>
                  <a:pt x="115047" y="5407"/>
                  <a:pt x="115063" y="5250"/>
                </a:cubicBezTo>
                <a:lnTo>
                  <a:pt x="115063" y="5250"/>
                </a:lnTo>
                <a:cubicBezTo>
                  <a:pt x="114971" y="5364"/>
                  <a:pt x="114789" y="5387"/>
                  <a:pt x="114264" y="5592"/>
                </a:cubicBezTo>
                <a:cubicBezTo>
                  <a:pt x="114287" y="5455"/>
                  <a:pt x="114332" y="5296"/>
                  <a:pt x="114401" y="5159"/>
                </a:cubicBezTo>
                <a:lnTo>
                  <a:pt x="114401" y="5159"/>
                </a:lnTo>
                <a:cubicBezTo>
                  <a:pt x="113959" y="5225"/>
                  <a:pt x="113516" y="5291"/>
                  <a:pt x="113074" y="5358"/>
                </a:cubicBezTo>
                <a:lnTo>
                  <a:pt x="113074" y="5358"/>
                </a:lnTo>
                <a:cubicBezTo>
                  <a:pt x="113580" y="5272"/>
                  <a:pt x="113993" y="4848"/>
                  <a:pt x="114081" y="4360"/>
                </a:cubicBezTo>
                <a:lnTo>
                  <a:pt x="114081" y="4360"/>
                </a:lnTo>
                <a:lnTo>
                  <a:pt x="113282" y="4862"/>
                </a:lnTo>
                <a:cubicBezTo>
                  <a:pt x="113214" y="4565"/>
                  <a:pt x="113145" y="4268"/>
                  <a:pt x="113077" y="3972"/>
                </a:cubicBezTo>
                <a:cubicBezTo>
                  <a:pt x="112872" y="4383"/>
                  <a:pt x="112643" y="4816"/>
                  <a:pt x="112210" y="4953"/>
                </a:cubicBezTo>
                <a:cubicBezTo>
                  <a:pt x="112159" y="4970"/>
                  <a:pt x="112105" y="4978"/>
                  <a:pt x="112051" y="4978"/>
                </a:cubicBezTo>
                <a:cubicBezTo>
                  <a:pt x="111670" y="4978"/>
                  <a:pt x="111259" y="4586"/>
                  <a:pt x="111479" y="4246"/>
                </a:cubicBezTo>
                <a:lnTo>
                  <a:pt x="111479" y="4246"/>
                </a:lnTo>
                <a:cubicBezTo>
                  <a:pt x="111023" y="4702"/>
                  <a:pt x="110452" y="5045"/>
                  <a:pt x="109813" y="5204"/>
                </a:cubicBezTo>
                <a:cubicBezTo>
                  <a:pt x="109973" y="4930"/>
                  <a:pt x="110133" y="4634"/>
                  <a:pt x="110292" y="4360"/>
                </a:cubicBezTo>
                <a:cubicBezTo>
                  <a:pt x="110018" y="4314"/>
                  <a:pt x="109767" y="4268"/>
                  <a:pt x="109516" y="4246"/>
                </a:cubicBezTo>
                <a:cubicBezTo>
                  <a:pt x="109745" y="4132"/>
                  <a:pt x="110018" y="3995"/>
                  <a:pt x="110110" y="3744"/>
                </a:cubicBezTo>
                <a:cubicBezTo>
                  <a:pt x="110191" y="3540"/>
                  <a:pt x="110018" y="3227"/>
                  <a:pt x="109802" y="3227"/>
                </a:cubicBezTo>
                <a:cubicBezTo>
                  <a:pt x="109775" y="3227"/>
                  <a:pt x="109749" y="3232"/>
                  <a:pt x="109722" y="3241"/>
                </a:cubicBezTo>
                <a:cubicBezTo>
                  <a:pt x="109630" y="3287"/>
                  <a:pt x="109562" y="3378"/>
                  <a:pt x="109471" y="3401"/>
                </a:cubicBezTo>
                <a:cubicBezTo>
                  <a:pt x="109461" y="3404"/>
                  <a:pt x="109451" y="3405"/>
                  <a:pt x="109440" y="3405"/>
                </a:cubicBezTo>
                <a:cubicBezTo>
                  <a:pt x="109353" y="3405"/>
                  <a:pt x="109250" y="3323"/>
                  <a:pt x="109311" y="3241"/>
                </a:cubicBezTo>
                <a:cubicBezTo>
                  <a:pt x="109676" y="3150"/>
                  <a:pt x="109767" y="2534"/>
                  <a:pt x="109448" y="2328"/>
                </a:cubicBezTo>
                <a:cubicBezTo>
                  <a:pt x="109376" y="2277"/>
                  <a:pt x="109294" y="2255"/>
                  <a:pt x="109211" y="2255"/>
                </a:cubicBezTo>
                <a:cubicBezTo>
                  <a:pt x="108922" y="2255"/>
                  <a:pt x="108613" y="2524"/>
                  <a:pt x="108649" y="2808"/>
                </a:cubicBezTo>
                <a:cubicBezTo>
                  <a:pt x="108512" y="2442"/>
                  <a:pt x="108375" y="2077"/>
                  <a:pt x="108238" y="1689"/>
                </a:cubicBezTo>
                <a:lnTo>
                  <a:pt x="107508" y="2990"/>
                </a:lnTo>
                <a:cubicBezTo>
                  <a:pt x="107348" y="2716"/>
                  <a:pt x="107165" y="2442"/>
                  <a:pt x="106983" y="2191"/>
                </a:cubicBezTo>
                <a:lnTo>
                  <a:pt x="106983" y="2191"/>
                </a:lnTo>
                <a:cubicBezTo>
                  <a:pt x="107129" y="2966"/>
                  <a:pt x="106412" y="3740"/>
                  <a:pt x="105641" y="3740"/>
                </a:cubicBezTo>
                <a:cubicBezTo>
                  <a:pt x="105571" y="3740"/>
                  <a:pt x="105501" y="3734"/>
                  <a:pt x="105431" y="3721"/>
                </a:cubicBezTo>
                <a:cubicBezTo>
                  <a:pt x="105796" y="3470"/>
                  <a:pt x="105978" y="2922"/>
                  <a:pt x="105704" y="2557"/>
                </a:cubicBezTo>
                <a:cubicBezTo>
                  <a:pt x="105592" y="2407"/>
                  <a:pt x="105408" y="2338"/>
                  <a:pt x="105226" y="2338"/>
                </a:cubicBezTo>
                <a:cubicBezTo>
                  <a:pt x="104963" y="2338"/>
                  <a:pt x="104704" y="2483"/>
                  <a:pt x="104677" y="2739"/>
                </a:cubicBezTo>
                <a:cubicBezTo>
                  <a:pt x="104677" y="2420"/>
                  <a:pt x="104654" y="2123"/>
                  <a:pt x="104654" y="1803"/>
                </a:cubicBezTo>
                <a:cubicBezTo>
                  <a:pt x="104198" y="2009"/>
                  <a:pt x="103833" y="2397"/>
                  <a:pt x="103673" y="2876"/>
                </a:cubicBezTo>
                <a:cubicBezTo>
                  <a:pt x="103604" y="2557"/>
                  <a:pt x="103376" y="2260"/>
                  <a:pt x="103080" y="2169"/>
                </a:cubicBezTo>
                <a:cubicBezTo>
                  <a:pt x="102874" y="2648"/>
                  <a:pt x="102828" y="3196"/>
                  <a:pt x="102920" y="3721"/>
                </a:cubicBezTo>
                <a:cubicBezTo>
                  <a:pt x="102646" y="3515"/>
                  <a:pt x="102395" y="3333"/>
                  <a:pt x="102121" y="3150"/>
                </a:cubicBezTo>
                <a:cubicBezTo>
                  <a:pt x="102007" y="3629"/>
                  <a:pt x="101961" y="4132"/>
                  <a:pt x="101984" y="4634"/>
                </a:cubicBezTo>
                <a:cubicBezTo>
                  <a:pt x="101664" y="4428"/>
                  <a:pt x="101368" y="4132"/>
                  <a:pt x="101162" y="3789"/>
                </a:cubicBezTo>
                <a:lnTo>
                  <a:pt x="101162" y="3789"/>
                </a:lnTo>
                <a:cubicBezTo>
                  <a:pt x="101345" y="4268"/>
                  <a:pt x="101208" y="4862"/>
                  <a:pt x="100843" y="5227"/>
                </a:cubicBezTo>
                <a:cubicBezTo>
                  <a:pt x="100298" y="5740"/>
                  <a:pt x="99003" y="5869"/>
                  <a:pt x="97605" y="5869"/>
                </a:cubicBezTo>
                <a:cubicBezTo>
                  <a:pt x="96199" y="5869"/>
                  <a:pt x="94689" y="5739"/>
                  <a:pt x="93731" y="5739"/>
                </a:cubicBezTo>
                <a:cubicBezTo>
                  <a:pt x="93566" y="5739"/>
                  <a:pt x="93417" y="5743"/>
                  <a:pt x="93287" y="5752"/>
                </a:cubicBezTo>
                <a:cubicBezTo>
                  <a:pt x="93227" y="5760"/>
                  <a:pt x="93166" y="5765"/>
                  <a:pt x="93106" y="5765"/>
                </a:cubicBezTo>
                <a:cubicBezTo>
                  <a:pt x="92986" y="5765"/>
                  <a:pt x="92869" y="5745"/>
                  <a:pt x="92762" y="5684"/>
                </a:cubicBezTo>
                <a:cubicBezTo>
                  <a:pt x="92603" y="5592"/>
                  <a:pt x="92511" y="5433"/>
                  <a:pt x="92397" y="5296"/>
                </a:cubicBezTo>
                <a:cubicBezTo>
                  <a:pt x="92227" y="5101"/>
                  <a:pt x="91972" y="5003"/>
                  <a:pt x="91719" y="5003"/>
                </a:cubicBezTo>
                <a:cubicBezTo>
                  <a:pt x="91498" y="5003"/>
                  <a:pt x="91279" y="5078"/>
                  <a:pt x="91119" y="5227"/>
                </a:cubicBezTo>
                <a:cubicBezTo>
                  <a:pt x="91188" y="4816"/>
                  <a:pt x="91256" y="4428"/>
                  <a:pt x="91347" y="4040"/>
                </a:cubicBezTo>
                <a:lnTo>
                  <a:pt x="91347" y="4040"/>
                </a:lnTo>
                <a:cubicBezTo>
                  <a:pt x="91005" y="4314"/>
                  <a:pt x="90640" y="4611"/>
                  <a:pt x="90206" y="4679"/>
                </a:cubicBezTo>
                <a:cubicBezTo>
                  <a:pt x="90156" y="4687"/>
                  <a:pt x="90105" y="4690"/>
                  <a:pt x="90055" y="4690"/>
                </a:cubicBezTo>
                <a:cubicBezTo>
                  <a:pt x="89699" y="4690"/>
                  <a:pt x="89339" y="4510"/>
                  <a:pt x="89233" y="4201"/>
                </a:cubicBezTo>
                <a:lnTo>
                  <a:pt x="89233" y="4201"/>
                </a:lnTo>
                <a:cubicBezTo>
                  <a:pt x="89248" y="4599"/>
                  <a:pt x="88826" y="4964"/>
                  <a:pt x="88403" y="5045"/>
                </a:cubicBezTo>
                <a:cubicBezTo>
                  <a:pt x="88277" y="5068"/>
                  <a:pt x="88151" y="5077"/>
                  <a:pt x="88023" y="5077"/>
                </a:cubicBezTo>
                <a:cubicBezTo>
                  <a:pt x="87736" y="5077"/>
                  <a:pt x="87445" y="5035"/>
                  <a:pt x="87160" y="5035"/>
                </a:cubicBezTo>
                <a:cubicBezTo>
                  <a:pt x="87087" y="5035"/>
                  <a:pt x="87014" y="5038"/>
                  <a:pt x="86942" y="5045"/>
                </a:cubicBezTo>
                <a:cubicBezTo>
                  <a:pt x="87307" y="4930"/>
                  <a:pt x="87535" y="4474"/>
                  <a:pt x="87421" y="4109"/>
                </a:cubicBezTo>
                <a:lnTo>
                  <a:pt x="87421" y="4109"/>
                </a:lnTo>
                <a:lnTo>
                  <a:pt x="86212" y="4953"/>
                </a:lnTo>
                <a:cubicBezTo>
                  <a:pt x="86280" y="4611"/>
                  <a:pt x="86349" y="4291"/>
                  <a:pt x="86394" y="3949"/>
                </a:cubicBezTo>
                <a:lnTo>
                  <a:pt x="86394" y="3949"/>
                </a:lnTo>
                <a:cubicBezTo>
                  <a:pt x="86052" y="4246"/>
                  <a:pt x="85755" y="4588"/>
                  <a:pt x="85527" y="4999"/>
                </a:cubicBezTo>
                <a:cubicBezTo>
                  <a:pt x="85321" y="4908"/>
                  <a:pt x="85162" y="4748"/>
                  <a:pt x="85048" y="4565"/>
                </a:cubicBezTo>
                <a:cubicBezTo>
                  <a:pt x="84842" y="4953"/>
                  <a:pt x="84637" y="5318"/>
                  <a:pt x="84408" y="5706"/>
                </a:cubicBezTo>
                <a:cubicBezTo>
                  <a:pt x="84271" y="5592"/>
                  <a:pt x="84112" y="5455"/>
                  <a:pt x="83952" y="5341"/>
                </a:cubicBezTo>
                <a:cubicBezTo>
                  <a:pt x="83678" y="5433"/>
                  <a:pt x="83587" y="5775"/>
                  <a:pt x="83450" y="6026"/>
                </a:cubicBezTo>
                <a:cubicBezTo>
                  <a:pt x="83193" y="6451"/>
                  <a:pt x="82916" y="6610"/>
                  <a:pt x="82643" y="6610"/>
                </a:cubicBezTo>
                <a:cubicBezTo>
                  <a:pt x="82065" y="6610"/>
                  <a:pt x="81507" y="5897"/>
                  <a:pt x="81213" y="5478"/>
                </a:cubicBezTo>
                <a:cubicBezTo>
                  <a:pt x="81327" y="5227"/>
                  <a:pt x="81350" y="4976"/>
                  <a:pt x="81395" y="4725"/>
                </a:cubicBezTo>
                <a:lnTo>
                  <a:pt x="81395" y="4725"/>
                </a:lnTo>
                <a:cubicBezTo>
                  <a:pt x="81167" y="4771"/>
                  <a:pt x="80962" y="4839"/>
                  <a:pt x="80756" y="4999"/>
                </a:cubicBezTo>
                <a:cubicBezTo>
                  <a:pt x="80619" y="4816"/>
                  <a:pt x="80528" y="4565"/>
                  <a:pt x="80528" y="4337"/>
                </a:cubicBezTo>
                <a:cubicBezTo>
                  <a:pt x="80186" y="4793"/>
                  <a:pt x="79843" y="5273"/>
                  <a:pt x="79501" y="5729"/>
                </a:cubicBezTo>
                <a:cubicBezTo>
                  <a:pt x="79249" y="5491"/>
                  <a:pt x="78893" y="5356"/>
                  <a:pt x="78540" y="5356"/>
                </a:cubicBezTo>
                <a:cubicBezTo>
                  <a:pt x="78318" y="5356"/>
                  <a:pt x="78097" y="5409"/>
                  <a:pt x="77903" y="5524"/>
                </a:cubicBezTo>
                <a:cubicBezTo>
                  <a:pt x="78177" y="5136"/>
                  <a:pt x="78428" y="4725"/>
                  <a:pt x="78679" y="4337"/>
                </a:cubicBezTo>
                <a:cubicBezTo>
                  <a:pt x="78646" y="4335"/>
                  <a:pt x="78613" y="4334"/>
                  <a:pt x="78580" y="4334"/>
                </a:cubicBezTo>
                <a:cubicBezTo>
                  <a:pt x="78222" y="4334"/>
                  <a:pt x="77853" y="4446"/>
                  <a:pt x="77561" y="4634"/>
                </a:cubicBezTo>
                <a:cubicBezTo>
                  <a:pt x="77743" y="4314"/>
                  <a:pt x="77766" y="3903"/>
                  <a:pt x="77652" y="3561"/>
                </a:cubicBezTo>
                <a:lnTo>
                  <a:pt x="77652" y="3561"/>
                </a:lnTo>
                <a:cubicBezTo>
                  <a:pt x="77470" y="3789"/>
                  <a:pt x="77241" y="4063"/>
                  <a:pt x="76967" y="4154"/>
                </a:cubicBezTo>
                <a:cubicBezTo>
                  <a:pt x="76891" y="4184"/>
                  <a:pt x="76809" y="4198"/>
                  <a:pt x="76727" y="4198"/>
                </a:cubicBezTo>
                <a:cubicBezTo>
                  <a:pt x="76491" y="4198"/>
                  <a:pt x="76259" y="4078"/>
                  <a:pt x="76191" y="3858"/>
                </a:cubicBezTo>
                <a:lnTo>
                  <a:pt x="76191" y="3858"/>
                </a:lnTo>
                <a:cubicBezTo>
                  <a:pt x="76420" y="4771"/>
                  <a:pt x="75758" y="5821"/>
                  <a:pt x="74845" y="5980"/>
                </a:cubicBezTo>
                <a:cubicBezTo>
                  <a:pt x="74982" y="5547"/>
                  <a:pt x="75119" y="5090"/>
                  <a:pt x="75233" y="4657"/>
                </a:cubicBezTo>
                <a:lnTo>
                  <a:pt x="75233" y="4657"/>
                </a:lnTo>
                <a:cubicBezTo>
                  <a:pt x="74948" y="4720"/>
                  <a:pt x="74674" y="4849"/>
                  <a:pt x="74434" y="5029"/>
                </a:cubicBezTo>
                <a:lnTo>
                  <a:pt x="74434" y="5029"/>
                </a:lnTo>
                <a:cubicBezTo>
                  <a:pt x="74434" y="5026"/>
                  <a:pt x="74434" y="5024"/>
                  <a:pt x="74434" y="5022"/>
                </a:cubicBezTo>
                <a:cubicBezTo>
                  <a:pt x="74388" y="4779"/>
                  <a:pt x="74160" y="4665"/>
                  <a:pt x="73911" y="4665"/>
                </a:cubicBezTo>
                <a:cubicBezTo>
                  <a:pt x="73668" y="4665"/>
                  <a:pt x="73405" y="4773"/>
                  <a:pt x="73270" y="4976"/>
                </a:cubicBezTo>
                <a:cubicBezTo>
                  <a:pt x="72996" y="5364"/>
                  <a:pt x="73064" y="5912"/>
                  <a:pt x="73133" y="6391"/>
                </a:cubicBezTo>
                <a:cubicBezTo>
                  <a:pt x="73116" y="6393"/>
                  <a:pt x="73099" y="6393"/>
                  <a:pt x="73082" y="6393"/>
                </a:cubicBezTo>
                <a:cubicBezTo>
                  <a:pt x="72803" y="6393"/>
                  <a:pt x="72532" y="6216"/>
                  <a:pt x="72402" y="5958"/>
                </a:cubicBezTo>
                <a:lnTo>
                  <a:pt x="72379" y="6756"/>
                </a:lnTo>
                <a:cubicBezTo>
                  <a:pt x="71991" y="6688"/>
                  <a:pt x="71626" y="6437"/>
                  <a:pt x="71421" y="6072"/>
                </a:cubicBezTo>
                <a:lnTo>
                  <a:pt x="71421" y="6072"/>
                </a:lnTo>
                <a:cubicBezTo>
                  <a:pt x="71989" y="7153"/>
                  <a:pt x="70051" y="7362"/>
                  <a:pt x="68210" y="7362"/>
                </a:cubicBezTo>
                <a:cubicBezTo>
                  <a:pt x="67051" y="7362"/>
                  <a:pt x="65931" y="7279"/>
                  <a:pt x="65498" y="7279"/>
                </a:cubicBezTo>
                <a:cubicBezTo>
                  <a:pt x="65458" y="7279"/>
                  <a:pt x="65423" y="7280"/>
                  <a:pt x="65395" y="7281"/>
                </a:cubicBezTo>
                <a:cubicBezTo>
                  <a:pt x="64756" y="7304"/>
                  <a:pt x="64117" y="7327"/>
                  <a:pt x="63500" y="7350"/>
                </a:cubicBezTo>
                <a:cubicBezTo>
                  <a:pt x="62661" y="7377"/>
                  <a:pt x="61823" y="7392"/>
                  <a:pt x="60987" y="7392"/>
                </a:cubicBezTo>
                <a:cubicBezTo>
                  <a:pt x="59004" y="7392"/>
                  <a:pt x="57030" y="7308"/>
                  <a:pt x="55055" y="7099"/>
                </a:cubicBezTo>
                <a:cubicBezTo>
                  <a:pt x="51700" y="6734"/>
                  <a:pt x="48390" y="5980"/>
                  <a:pt x="45035" y="5958"/>
                </a:cubicBezTo>
                <a:cubicBezTo>
                  <a:pt x="42821" y="5958"/>
                  <a:pt x="40652" y="6277"/>
                  <a:pt x="38461" y="6597"/>
                </a:cubicBezTo>
                <a:cubicBezTo>
                  <a:pt x="35151" y="7099"/>
                  <a:pt x="31819" y="7578"/>
                  <a:pt x="28486" y="8057"/>
                </a:cubicBezTo>
                <a:cubicBezTo>
                  <a:pt x="30244" y="7966"/>
                  <a:pt x="32002" y="7875"/>
                  <a:pt x="33759" y="7784"/>
                </a:cubicBezTo>
                <a:lnTo>
                  <a:pt x="33759" y="7784"/>
                </a:lnTo>
                <a:cubicBezTo>
                  <a:pt x="33417" y="7875"/>
                  <a:pt x="33097" y="7966"/>
                  <a:pt x="32778" y="8035"/>
                </a:cubicBezTo>
                <a:cubicBezTo>
                  <a:pt x="33079" y="8000"/>
                  <a:pt x="33382" y="7982"/>
                  <a:pt x="33684" y="7982"/>
                </a:cubicBezTo>
                <a:cubicBezTo>
                  <a:pt x="34369" y="7982"/>
                  <a:pt x="35050" y="8073"/>
                  <a:pt x="35699" y="8263"/>
                </a:cubicBezTo>
                <a:cubicBezTo>
                  <a:pt x="34969" y="8309"/>
                  <a:pt x="34261" y="8651"/>
                  <a:pt x="33759" y="9176"/>
                </a:cubicBezTo>
                <a:cubicBezTo>
                  <a:pt x="35517" y="9222"/>
                  <a:pt x="37251" y="9564"/>
                  <a:pt x="38895" y="10135"/>
                </a:cubicBezTo>
                <a:cubicBezTo>
                  <a:pt x="38814" y="10124"/>
                  <a:pt x="38732" y="10118"/>
                  <a:pt x="38649" y="10118"/>
                </a:cubicBezTo>
                <a:cubicBezTo>
                  <a:pt x="38382" y="10118"/>
                  <a:pt x="38112" y="10178"/>
                  <a:pt x="37868" y="10317"/>
                </a:cubicBezTo>
                <a:cubicBezTo>
                  <a:pt x="38140" y="10276"/>
                  <a:pt x="38415" y="10256"/>
                  <a:pt x="38689" y="10256"/>
                </a:cubicBezTo>
                <a:cubicBezTo>
                  <a:pt x="39931" y="10256"/>
                  <a:pt x="41164" y="10673"/>
                  <a:pt x="42136" y="11458"/>
                </a:cubicBezTo>
                <a:cubicBezTo>
                  <a:pt x="41064" y="11658"/>
                  <a:pt x="39949" y="11722"/>
                  <a:pt x="38830" y="11722"/>
                </a:cubicBezTo>
                <a:cubicBezTo>
                  <a:pt x="37518" y="11722"/>
                  <a:pt x="36202" y="11634"/>
                  <a:pt x="34946" y="11573"/>
                </a:cubicBezTo>
                <a:cubicBezTo>
                  <a:pt x="34386" y="11548"/>
                  <a:pt x="33810" y="11541"/>
                  <a:pt x="33225" y="11541"/>
                </a:cubicBezTo>
                <a:cubicBezTo>
                  <a:pt x="32614" y="11541"/>
                  <a:pt x="31995" y="11548"/>
                  <a:pt x="31374" y="11548"/>
                </a:cubicBezTo>
                <a:cubicBezTo>
                  <a:pt x="29876" y="11548"/>
                  <a:pt x="28377" y="11508"/>
                  <a:pt x="27003" y="11230"/>
                </a:cubicBezTo>
                <a:lnTo>
                  <a:pt x="27003" y="11230"/>
                </a:lnTo>
                <a:cubicBezTo>
                  <a:pt x="28760" y="11595"/>
                  <a:pt x="30518" y="11961"/>
                  <a:pt x="32298" y="12303"/>
                </a:cubicBezTo>
                <a:cubicBezTo>
                  <a:pt x="26702" y="12485"/>
                  <a:pt x="21105" y="12711"/>
                  <a:pt x="15520" y="12981"/>
                </a:cubicBezTo>
                <a:lnTo>
                  <a:pt x="15520" y="12981"/>
                </a:lnTo>
                <a:cubicBezTo>
                  <a:pt x="19361" y="12801"/>
                  <a:pt x="23207" y="12665"/>
                  <a:pt x="27056" y="12665"/>
                </a:cubicBezTo>
                <a:cubicBezTo>
                  <a:pt x="29009" y="12665"/>
                  <a:pt x="30962" y="12700"/>
                  <a:pt x="32915" y="12782"/>
                </a:cubicBezTo>
                <a:cubicBezTo>
                  <a:pt x="39009" y="13056"/>
                  <a:pt x="44898" y="14312"/>
                  <a:pt x="50924" y="15042"/>
                </a:cubicBezTo>
                <a:cubicBezTo>
                  <a:pt x="57109" y="15772"/>
                  <a:pt x="63227" y="17096"/>
                  <a:pt x="69367" y="18055"/>
                </a:cubicBezTo>
                <a:cubicBezTo>
                  <a:pt x="71672" y="18420"/>
                  <a:pt x="73977" y="18489"/>
                  <a:pt x="76305" y="18808"/>
                </a:cubicBezTo>
                <a:cubicBezTo>
                  <a:pt x="78987" y="19191"/>
                  <a:pt x="82226" y="18885"/>
                  <a:pt x="84812" y="19558"/>
                </a:cubicBezTo>
                <a:lnTo>
                  <a:pt x="84812" y="19558"/>
                </a:lnTo>
                <a:cubicBezTo>
                  <a:pt x="82699" y="18995"/>
                  <a:pt x="80587" y="18411"/>
                  <a:pt x="78474" y="17827"/>
                </a:cubicBezTo>
                <a:lnTo>
                  <a:pt x="78474" y="17827"/>
                </a:lnTo>
                <a:cubicBezTo>
                  <a:pt x="78947" y="17954"/>
                  <a:pt x="79427" y="17993"/>
                  <a:pt x="79909" y="17993"/>
                </a:cubicBezTo>
                <a:cubicBezTo>
                  <a:pt x="80634" y="17993"/>
                  <a:pt x="81365" y="17906"/>
                  <a:pt x="82087" y="17906"/>
                </a:cubicBezTo>
                <a:cubicBezTo>
                  <a:pt x="82601" y="17906"/>
                  <a:pt x="83110" y="17950"/>
                  <a:pt x="83610" y="18101"/>
                </a:cubicBezTo>
                <a:cubicBezTo>
                  <a:pt x="82856" y="17781"/>
                  <a:pt x="82240" y="17188"/>
                  <a:pt x="81943" y="16412"/>
                </a:cubicBezTo>
                <a:lnTo>
                  <a:pt x="81943" y="16412"/>
                </a:lnTo>
                <a:cubicBezTo>
                  <a:pt x="83130" y="16937"/>
                  <a:pt x="84317" y="17461"/>
                  <a:pt x="85504" y="18055"/>
                </a:cubicBezTo>
                <a:cubicBezTo>
                  <a:pt x="85139" y="17598"/>
                  <a:pt x="84796" y="17165"/>
                  <a:pt x="84431" y="16708"/>
                </a:cubicBezTo>
                <a:cubicBezTo>
                  <a:pt x="84454" y="16707"/>
                  <a:pt x="84477" y="16707"/>
                  <a:pt x="84500" y="16707"/>
                </a:cubicBezTo>
                <a:cubicBezTo>
                  <a:pt x="84878" y="16707"/>
                  <a:pt x="85262" y="16834"/>
                  <a:pt x="85570" y="17052"/>
                </a:cubicBezTo>
                <a:lnTo>
                  <a:pt x="85570" y="17052"/>
                </a:lnTo>
                <a:cubicBezTo>
                  <a:pt x="85278" y="16697"/>
                  <a:pt x="85133" y="16217"/>
                  <a:pt x="85184" y="15750"/>
                </a:cubicBezTo>
                <a:lnTo>
                  <a:pt x="85184" y="15750"/>
                </a:lnTo>
                <a:cubicBezTo>
                  <a:pt x="85915" y="16023"/>
                  <a:pt x="86554" y="16548"/>
                  <a:pt x="86942" y="17188"/>
                </a:cubicBezTo>
                <a:cubicBezTo>
                  <a:pt x="86896" y="16731"/>
                  <a:pt x="86782" y="16297"/>
                  <a:pt x="86554" y="15887"/>
                </a:cubicBezTo>
                <a:lnTo>
                  <a:pt x="86554" y="15887"/>
                </a:lnTo>
                <a:cubicBezTo>
                  <a:pt x="86919" y="16046"/>
                  <a:pt x="87170" y="16412"/>
                  <a:pt x="87421" y="16731"/>
                </a:cubicBezTo>
                <a:cubicBezTo>
                  <a:pt x="87650" y="17051"/>
                  <a:pt x="87946" y="17370"/>
                  <a:pt x="88357" y="17439"/>
                </a:cubicBezTo>
                <a:cubicBezTo>
                  <a:pt x="88425" y="17450"/>
                  <a:pt x="88487" y="17456"/>
                  <a:pt x="88544" y="17456"/>
                </a:cubicBezTo>
                <a:cubicBezTo>
                  <a:pt x="89226" y="17456"/>
                  <a:pt x="89167" y="16676"/>
                  <a:pt x="88898" y="16210"/>
                </a:cubicBezTo>
                <a:lnTo>
                  <a:pt x="88898" y="16210"/>
                </a:lnTo>
                <a:cubicBezTo>
                  <a:pt x="89146" y="16579"/>
                  <a:pt x="89489" y="16886"/>
                  <a:pt x="89909" y="17096"/>
                </a:cubicBezTo>
                <a:cubicBezTo>
                  <a:pt x="89955" y="16366"/>
                  <a:pt x="90297" y="15635"/>
                  <a:pt x="90799" y="15110"/>
                </a:cubicBezTo>
                <a:lnTo>
                  <a:pt x="90799" y="15110"/>
                </a:lnTo>
                <a:cubicBezTo>
                  <a:pt x="90891" y="15635"/>
                  <a:pt x="90845" y="16160"/>
                  <a:pt x="90685" y="16663"/>
                </a:cubicBezTo>
                <a:cubicBezTo>
                  <a:pt x="90959" y="16229"/>
                  <a:pt x="91393" y="15909"/>
                  <a:pt x="91895" y="15818"/>
                </a:cubicBezTo>
                <a:lnTo>
                  <a:pt x="91895" y="15818"/>
                </a:lnTo>
                <a:cubicBezTo>
                  <a:pt x="91644" y="16389"/>
                  <a:pt x="91393" y="16959"/>
                  <a:pt x="91142" y="17530"/>
                </a:cubicBezTo>
                <a:cubicBezTo>
                  <a:pt x="91713" y="16914"/>
                  <a:pt x="92511" y="16503"/>
                  <a:pt x="93333" y="16389"/>
                </a:cubicBezTo>
                <a:lnTo>
                  <a:pt x="93333" y="16389"/>
                </a:lnTo>
                <a:cubicBezTo>
                  <a:pt x="93265" y="16594"/>
                  <a:pt x="93196" y="16800"/>
                  <a:pt x="93128" y="17028"/>
                </a:cubicBezTo>
                <a:cubicBezTo>
                  <a:pt x="93790" y="16503"/>
                  <a:pt x="94429" y="16001"/>
                  <a:pt x="95068" y="15476"/>
                </a:cubicBezTo>
                <a:lnTo>
                  <a:pt x="95068" y="15476"/>
                </a:lnTo>
                <a:cubicBezTo>
                  <a:pt x="94954" y="16069"/>
                  <a:pt x="94634" y="16617"/>
                  <a:pt x="94178" y="17005"/>
                </a:cubicBezTo>
                <a:cubicBezTo>
                  <a:pt x="95068" y="16685"/>
                  <a:pt x="95890" y="16183"/>
                  <a:pt x="96551" y="15544"/>
                </a:cubicBezTo>
                <a:lnTo>
                  <a:pt x="96551" y="15544"/>
                </a:lnTo>
                <a:cubicBezTo>
                  <a:pt x="96479" y="16053"/>
                  <a:pt x="96247" y="16548"/>
                  <a:pt x="95890" y="16936"/>
                </a:cubicBezTo>
                <a:lnTo>
                  <a:pt x="95890" y="16936"/>
                </a:lnTo>
                <a:cubicBezTo>
                  <a:pt x="96252" y="16642"/>
                  <a:pt x="96685" y="16426"/>
                  <a:pt x="97145" y="16320"/>
                </a:cubicBezTo>
                <a:cubicBezTo>
                  <a:pt x="97211" y="16307"/>
                  <a:pt x="97284" y="16294"/>
                  <a:pt x="97352" y="16294"/>
                </a:cubicBezTo>
                <a:cubicBezTo>
                  <a:pt x="97402" y="16294"/>
                  <a:pt x="97449" y="16301"/>
                  <a:pt x="97487" y="16320"/>
                </a:cubicBezTo>
                <a:cubicBezTo>
                  <a:pt x="97716" y="16412"/>
                  <a:pt x="97738" y="16731"/>
                  <a:pt x="97624" y="16937"/>
                </a:cubicBezTo>
                <a:cubicBezTo>
                  <a:pt x="97487" y="17142"/>
                  <a:pt x="97259" y="17256"/>
                  <a:pt x="97054" y="17347"/>
                </a:cubicBezTo>
                <a:cubicBezTo>
                  <a:pt x="97647" y="17256"/>
                  <a:pt x="98241" y="17165"/>
                  <a:pt x="98834" y="17073"/>
                </a:cubicBezTo>
                <a:lnTo>
                  <a:pt x="98834" y="17073"/>
                </a:lnTo>
                <a:cubicBezTo>
                  <a:pt x="98834" y="17461"/>
                  <a:pt x="98606" y="17827"/>
                  <a:pt x="98286" y="18032"/>
                </a:cubicBezTo>
                <a:cubicBezTo>
                  <a:pt x="99291" y="17530"/>
                  <a:pt x="100386" y="17256"/>
                  <a:pt x="101505" y="17256"/>
                </a:cubicBezTo>
                <a:cubicBezTo>
                  <a:pt x="101322" y="17256"/>
                  <a:pt x="100706" y="17964"/>
                  <a:pt x="100340" y="18032"/>
                </a:cubicBezTo>
                <a:cubicBezTo>
                  <a:pt x="100713" y="18209"/>
                  <a:pt x="101073" y="18285"/>
                  <a:pt x="101424" y="18285"/>
                </a:cubicBezTo>
                <a:cubicBezTo>
                  <a:pt x="102385" y="18285"/>
                  <a:pt x="103270" y="17715"/>
                  <a:pt x="104107" y="17096"/>
                </a:cubicBezTo>
                <a:lnTo>
                  <a:pt x="104107" y="17096"/>
                </a:lnTo>
                <a:cubicBezTo>
                  <a:pt x="103764" y="17690"/>
                  <a:pt x="103285" y="18238"/>
                  <a:pt x="102737" y="18648"/>
                </a:cubicBezTo>
                <a:cubicBezTo>
                  <a:pt x="103271" y="18320"/>
                  <a:pt x="103878" y="18139"/>
                  <a:pt x="104476" y="18139"/>
                </a:cubicBezTo>
                <a:cubicBezTo>
                  <a:pt x="104543" y="18139"/>
                  <a:pt x="104610" y="18142"/>
                  <a:pt x="104677" y="18146"/>
                </a:cubicBezTo>
                <a:cubicBezTo>
                  <a:pt x="104695" y="18481"/>
                  <a:pt x="104454" y="18816"/>
                  <a:pt x="104134" y="18951"/>
                </a:cubicBezTo>
                <a:lnTo>
                  <a:pt x="104134" y="18951"/>
                </a:lnTo>
                <a:cubicBezTo>
                  <a:pt x="104516" y="18881"/>
                  <a:pt x="104904" y="18846"/>
                  <a:pt x="105289" y="18846"/>
                </a:cubicBezTo>
                <a:cubicBezTo>
                  <a:pt x="105497" y="18846"/>
                  <a:pt x="105704" y="18856"/>
                  <a:pt x="105910" y="18877"/>
                </a:cubicBezTo>
                <a:cubicBezTo>
                  <a:pt x="105682" y="19128"/>
                  <a:pt x="105385" y="19288"/>
                  <a:pt x="105065" y="19356"/>
                </a:cubicBezTo>
                <a:cubicBezTo>
                  <a:pt x="106035" y="19166"/>
                  <a:pt x="107037" y="19071"/>
                  <a:pt x="108031" y="19071"/>
                </a:cubicBezTo>
                <a:cubicBezTo>
                  <a:pt x="108230" y="19071"/>
                  <a:pt x="108428" y="19074"/>
                  <a:pt x="108626" y="19082"/>
                </a:cubicBezTo>
                <a:cubicBezTo>
                  <a:pt x="108192" y="19470"/>
                  <a:pt x="107622" y="19721"/>
                  <a:pt x="107028" y="19721"/>
                </a:cubicBezTo>
                <a:cubicBezTo>
                  <a:pt x="108238" y="19721"/>
                  <a:pt x="109448" y="19744"/>
                  <a:pt x="110658" y="19744"/>
                </a:cubicBezTo>
                <a:cubicBezTo>
                  <a:pt x="109493" y="19858"/>
                  <a:pt x="108352" y="19949"/>
                  <a:pt x="107188" y="20064"/>
                </a:cubicBezTo>
                <a:cubicBezTo>
                  <a:pt x="108037" y="20192"/>
                  <a:pt x="108897" y="20264"/>
                  <a:pt x="109752" y="20264"/>
                </a:cubicBezTo>
                <a:cubicBezTo>
                  <a:pt x="110053" y="20264"/>
                  <a:pt x="110353" y="20255"/>
                  <a:pt x="110652" y="20236"/>
                </a:cubicBezTo>
                <a:lnTo>
                  <a:pt x="110652" y="20236"/>
                </a:lnTo>
                <a:cubicBezTo>
                  <a:pt x="104964" y="20633"/>
                  <a:pt x="99342" y="21598"/>
                  <a:pt x="93675" y="22027"/>
                </a:cubicBezTo>
                <a:cubicBezTo>
                  <a:pt x="92145" y="22148"/>
                  <a:pt x="90595" y="22195"/>
                  <a:pt x="89033" y="22195"/>
                </a:cubicBezTo>
                <a:cubicBezTo>
                  <a:pt x="84446" y="22195"/>
                  <a:pt x="79768" y="21792"/>
                  <a:pt x="75255" y="21707"/>
                </a:cubicBezTo>
                <a:lnTo>
                  <a:pt x="75255" y="21707"/>
                </a:lnTo>
                <a:cubicBezTo>
                  <a:pt x="76442" y="21935"/>
                  <a:pt x="77561" y="22369"/>
                  <a:pt x="78588" y="22985"/>
                </a:cubicBezTo>
                <a:cubicBezTo>
                  <a:pt x="75265" y="23214"/>
                  <a:pt x="71943" y="23298"/>
                  <a:pt x="68621" y="23298"/>
                </a:cubicBezTo>
                <a:cubicBezTo>
                  <a:pt x="59473" y="23298"/>
                  <a:pt x="50324" y="22661"/>
                  <a:pt x="41142" y="22661"/>
                </a:cubicBezTo>
                <a:cubicBezTo>
                  <a:pt x="40697" y="22661"/>
                  <a:pt x="40252" y="22663"/>
                  <a:pt x="39808" y="22666"/>
                </a:cubicBezTo>
                <a:cubicBezTo>
                  <a:pt x="33143" y="22734"/>
                  <a:pt x="26478" y="23031"/>
                  <a:pt x="19836" y="23556"/>
                </a:cubicBezTo>
                <a:cubicBezTo>
                  <a:pt x="18679" y="23652"/>
                  <a:pt x="17522" y="23756"/>
                  <a:pt x="16364" y="23867"/>
                </a:cubicBezTo>
                <a:lnTo>
                  <a:pt x="16364" y="23867"/>
                </a:lnTo>
                <a:cubicBezTo>
                  <a:pt x="22970" y="24328"/>
                  <a:pt x="29579" y="25495"/>
                  <a:pt x="36179" y="26249"/>
                </a:cubicBezTo>
                <a:cubicBezTo>
                  <a:pt x="43313" y="27074"/>
                  <a:pt x="50503" y="27420"/>
                  <a:pt x="57683" y="27420"/>
                </a:cubicBezTo>
                <a:cubicBezTo>
                  <a:pt x="59646" y="27420"/>
                  <a:pt x="61609" y="27394"/>
                  <a:pt x="63569" y="27345"/>
                </a:cubicBezTo>
                <a:cubicBezTo>
                  <a:pt x="70951" y="27173"/>
                  <a:pt x="78270" y="26348"/>
                  <a:pt x="85618" y="26348"/>
                </a:cubicBezTo>
                <a:cubicBezTo>
                  <a:pt x="87063" y="26348"/>
                  <a:pt x="88508" y="26380"/>
                  <a:pt x="89955" y="26455"/>
                </a:cubicBezTo>
                <a:cubicBezTo>
                  <a:pt x="89932" y="25952"/>
                  <a:pt x="89750" y="25450"/>
                  <a:pt x="89430" y="25085"/>
                </a:cubicBezTo>
                <a:lnTo>
                  <a:pt x="89430" y="25085"/>
                </a:lnTo>
                <a:cubicBezTo>
                  <a:pt x="89955" y="25199"/>
                  <a:pt x="90457" y="25291"/>
                  <a:pt x="90982" y="25405"/>
                </a:cubicBezTo>
                <a:cubicBezTo>
                  <a:pt x="91073" y="25108"/>
                  <a:pt x="91051" y="24766"/>
                  <a:pt x="90914" y="24492"/>
                </a:cubicBezTo>
                <a:lnTo>
                  <a:pt x="90914" y="24492"/>
                </a:lnTo>
                <a:cubicBezTo>
                  <a:pt x="91302" y="24903"/>
                  <a:pt x="91667" y="25313"/>
                  <a:pt x="92055" y="25747"/>
                </a:cubicBezTo>
                <a:cubicBezTo>
                  <a:pt x="92009" y="24971"/>
                  <a:pt x="92420" y="24218"/>
                  <a:pt x="93105" y="23830"/>
                </a:cubicBezTo>
                <a:lnTo>
                  <a:pt x="93105" y="23830"/>
                </a:lnTo>
                <a:cubicBezTo>
                  <a:pt x="93059" y="24378"/>
                  <a:pt x="92922" y="24925"/>
                  <a:pt x="92671" y="25428"/>
                </a:cubicBezTo>
                <a:cubicBezTo>
                  <a:pt x="93128" y="25017"/>
                  <a:pt x="93607" y="24629"/>
                  <a:pt x="94064" y="24218"/>
                </a:cubicBezTo>
                <a:lnTo>
                  <a:pt x="94064" y="24218"/>
                </a:lnTo>
                <a:cubicBezTo>
                  <a:pt x="93881" y="24537"/>
                  <a:pt x="93698" y="24857"/>
                  <a:pt x="93516" y="25176"/>
                </a:cubicBezTo>
                <a:cubicBezTo>
                  <a:pt x="94109" y="24948"/>
                  <a:pt x="94725" y="24743"/>
                  <a:pt x="95319" y="24514"/>
                </a:cubicBezTo>
                <a:lnTo>
                  <a:pt x="95319" y="24514"/>
                </a:lnTo>
                <a:cubicBezTo>
                  <a:pt x="95228" y="24903"/>
                  <a:pt x="95045" y="25268"/>
                  <a:pt x="94817" y="25564"/>
                </a:cubicBezTo>
                <a:cubicBezTo>
                  <a:pt x="95076" y="25292"/>
                  <a:pt x="95546" y="25068"/>
                  <a:pt x="95898" y="25068"/>
                </a:cubicBezTo>
                <a:cubicBezTo>
                  <a:pt x="96135" y="25068"/>
                  <a:pt x="96318" y="25170"/>
                  <a:pt x="96346" y="25428"/>
                </a:cubicBezTo>
                <a:cubicBezTo>
                  <a:pt x="96848" y="24994"/>
                  <a:pt x="97168" y="24355"/>
                  <a:pt x="97213" y="23693"/>
                </a:cubicBezTo>
                <a:cubicBezTo>
                  <a:pt x="97373" y="24149"/>
                  <a:pt x="97533" y="24583"/>
                  <a:pt x="97693" y="25039"/>
                </a:cubicBezTo>
                <a:lnTo>
                  <a:pt x="98720" y="23236"/>
                </a:lnTo>
                <a:lnTo>
                  <a:pt x="98720" y="23236"/>
                </a:lnTo>
                <a:cubicBezTo>
                  <a:pt x="98857" y="23830"/>
                  <a:pt x="98743" y="24469"/>
                  <a:pt x="98446" y="24971"/>
                </a:cubicBezTo>
                <a:cubicBezTo>
                  <a:pt x="98925" y="24286"/>
                  <a:pt x="99701" y="23784"/>
                  <a:pt x="100546" y="23624"/>
                </a:cubicBezTo>
                <a:lnTo>
                  <a:pt x="100546" y="23624"/>
                </a:lnTo>
                <a:cubicBezTo>
                  <a:pt x="100272" y="24035"/>
                  <a:pt x="99998" y="24446"/>
                  <a:pt x="99747" y="24857"/>
                </a:cubicBezTo>
                <a:cubicBezTo>
                  <a:pt x="100797" y="24378"/>
                  <a:pt x="101710" y="23579"/>
                  <a:pt x="102326" y="22620"/>
                </a:cubicBezTo>
                <a:cubicBezTo>
                  <a:pt x="102349" y="23054"/>
                  <a:pt x="102395" y="23510"/>
                  <a:pt x="102418" y="23967"/>
                </a:cubicBezTo>
                <a:cubicBezTo>
                  <a:pt x="103057" y="23533"/>
                  <a:pt x="103604" y="22917"/>
                  <a:pt x="103924" y="22209"/>
                </a:cubicBezTo>
                <a:lnTo>
                  <a:pt x="103924" y="22209"/>
                </a:lnTo>
                <a:cubicBezTo>
                  <a:pt x="103901" y="23076"/>
                  <a:pt x="103627" y="23967"/>
                  <a:pt x="103148" y="24697"/>
                </a:cubicBezTo>
                <a:cubicBezTo>
                  <a:pt x="103833" y="23898"/>
                  <a:pt x="104723" y="23259"/>
                  <a:pt x="105704" y="22871"/>
                </a:cubicBezTo>
                <a:lnTo>
                  <a:pt x="105704" y="22871"/>
                </a:lnTo>
                <a:cubicBezTo>
                  <a:pt x="105659" y="23373"/>
                  <a:pt x="105453" y="23830"/>
                  <a:pt x="105157" y="24218"/>
                </a:cubicBezTo>
                <a:cubicBezTo>
                  <a:pt x="106115" y="23465"/>
                  <a:pt x="107234" y="22894"/>
                  <a:pt x="108421" y="22574"/>
                </a:cubicBezTo>
                <a:lnTo>
                  <a:pt x="108421" y="22574"/>
                </a:lnTo>
                <a:cubicBezTo>
                  <a:pt x="108170" y="23054"/>
                  <a:pt x="107918" y="23556"/>
                  <a:pt x="107667" y="24035"/>
                </a:cubicBezTo>
                <a:cubicBezTo>
                  <a:pt x="108603" y="23419"/>
                  <a:pt x="109630" y="22962"/>
                  <a:pt x="110726" y="22666"/>
                </a:cubicBezTo>
                <a:lnTo>
                  <a:pt x="110726" y="22666"/>
                </a:lnTo>
                <a:cubicBezTo>
                  <a:pt x="110568" y="23375"/>
                  <a:pt x="110054" y="23982"/>
                  <a:pt x="109402" y="24296"/>
                </a:cubicBezTo>
                <a:lnTo>
                  <a:pt x="109402" y="24296"/>
                </a:lnTo>
                <a:cubicBezTo>
                  <a:pt x="110336" y="23949"/>
                  <a:pt x="111321" y="23784"/>
                  <a:pt x="112324" y="23784"/>
                </a:cubicBezTo>
                <a:cubicBezTo>
                  <a:pt x="112077" y="24126"/>
                  <a:pt x="111740" y="24411"/>
                  <a:pt x="111362" y="24614"/>
                </a:cubicBezTo>
                <a:lnTo>
                  <a:pt x="111362" y="24614"/>
                </a:lnTo>
                <a:cubicBezTo>
                  <a:pt x="112280" y="24327"/>
                  <a:pt x="113247" y="24177"/>
                  <a:pt x="114222" y="24177"/>
                </a:cubicBezTo>
                <a:cubicBezTo>
                  <a:pt x="114419" y="24177"/>
                  <a:pt x="114615" y="24183"/>
                  <a:pt x="114812" y="24195"/>
                </a:cubicBezTo>
                <a:cubicBezTo>
                  <a:pt x="114485" y="24805"/>
                  <a:pt x="113826" y="25227"/>
                  <a:pt x="113152" y="25285"/>
                </a:cubicBezTo>
                <a:lnTo>
                  <a:pt x="113152" y="25285"/>
                </a:lnTo>
                <a:cubicBezTo>
                  <a:pt x="114283" y="25218"/>
                  <a:pt x="115415" y="25152"/>
                  <a:pt x="116546" y="25085"/>
                </a:cubicBezTo>
                <a:lnTo>
                  <a:pt x="116546" y="25085"/>
                </a:lnTo>
                <a:cubicBezTo>
                  <a:pt x="116510" y="25229"/>
                  <a:pt x="116393" y="25341"/>
                  <a:pt x="116249" y="25399"/>
                </a:cubicBezTo>
                <a:lnTo>
                  <a:pt x="116249" y="25399"/>
                </a:lnTo>
                <a:cubicBezTo>
                  <a:pt x="117638" y="25382"/>
                  <a:pt x="119012" y="25382"/>
                  <a:pt x="120404" y="25382"/>
                </a:cubicBezTo>
                <a:lnTo>
                  <a:pt x="118966" y="26135"/>
                </a:lnTo>
                <a:cubicBezTo>
                  <a:pt x="120176" y="25975"/>
                  <a:pt x="121385" y="25816"/>
                  <a:pt x="122595" y="25656"/>
                </a:cubicBezTo>
                <a:lnTo>
                  <a:pt x="122595" y="25656"/>
                </a:lnTo>
                <a:lnTo>
                  <a:pt x="121340" y="26432"/>
                </a:lnTo>
                <a:cubicBezTo>
                  <a:pt x="122230" y="26341"/>
                  <a:pt x="123120" y="26249"/>
                  <a:pt x="123987" y="26135"/>
                </a:cubicBezTo>
                <a:lnTo>
                  <a:pt x="123987" y="26135"/>
                </a:lnTo>
                <a:cubicBezTo>
                  <a:pt x="123440" y="26432"/>
                  <a:pt x="122801" y="26614"/>
                  <a:pt x="122161" y="26637"/>
                </a:cubicBezTo>
                <a:cubicBezTo>
                  <a:pt x="122577" y="26735"/>
                  <a:pt x="122979" y="26769"/>
                  <a:pt x="123374" y="26769"/>
                </a:cubicBezTo>
                <a:cubicBezTo>
                  <a:pt x="124278" y="26769"/>
                  <a:pt x="125146" y="26591"/>
                  <a:pt x="126051" y="26591"/>
                </a:cubicBezTo>
                <a:cubicBezTo>
                  <a:pt x="126229" y="26591"/>
                  <a:pt x="126408" y="26598"/>
                  <a:pt x="126590" y="26614"/>
                </a:cubicBezTo>
                <a:cubicBezTo>
                  <a:pt x="128342" y="26781"/>
                  <a:pt x="129914" y="26923"/>
                  <a:pt x="131484" y="26923"/>
                </a:cubicBezTo>
                <a:cubicBezTo>
                  <a:pt x="132920" y="26923"/>
                  <a:pt x="134355" y="26805"/>
                  <a:pt x="135925" y="26477"/>
                </a:cubicBezTo>
                <a:lnTo>
                  <a:pt x="135925" y="26477"/>
                </a:lnTo>
                <a:cubicBezTo>
                  <a:pt x="135651" y="26957"/>
                  <a:pt x="135263" y="27345"/>
                  <a:pt x="134807" y="27619"/>
                </a:cubicBezTo>
                <a:cubicBezTo>
                  <a:pt x="135514" y="27390"/>
                  <a:pt x="136245" y="27185"/>
                  <a:pt x="136952" y="26980"/>
                </a:cubicBezTo>
                <a:lnTo>
                  <a:pt x="136952" y="26980"/>
                </a:lnTo>
                <a:cubicBezTo>
                  <a:pt x="136792" y="27368"/>
                  <a:pt x="136473" y="27710"/>
                  <a:pt x="136062" y="27870"/>
                </a:cubicBezTo>
                <a:cubicBezTo>
                  <a:pt x="137044" y="27801"/>
                  <a:pt x="138025" y="27527"/>
                  <a:pt x="138915" y="27048"/>
                </a:cubicBezTo>
                <a:lnTo>
                  <a:pt x="138915" y="27048"/>
                </a:lnTo>
                <a:cubicBezTo>
                  <a:pt x="138504" y="27573"/>
                  <a:pt x="138025" y="28030"/>
                  <a:pt x="137477" y="28418"/>
                </a:cubicBezTo>
                <a:cubicBezTo>
                  <a:pt x="138162" y="28098"/>
                  <a:pt x="138824" y="27756"/>
                  <a:pt x="139463" y="27368"/>
                </a:cubicBezTo>
                <a:lnTo>
                  <a:pt x="139463" y="27368"/>
                </a:lnTo>
                <a:cubicBezTo>
                  <a:pt x="139235" y="27915"/>
                  <a:pt x="138778" y="28372"/>
                  <a:pt x="138208" y="28577"/>
                </a:cubicBezTo>
                <a:cubicBezTo>
                  <a:pt x="139121" y="28281"/>
                  <a:pt x="140057" y="27984"/>
                  <a:pt x="140992" y="27687"/>
                </a:cubicBezTo>
                <a:lnTo>
                  <a:pt x="140992" y="27687"/>
                </a:lnTo>
                <a:cubicBezTo>
                  <a:pt x="140787" y="27984"/>
                  <a:pt x="140581" y="28281"/>
                  <a:pt x="140399" y="28600"/>
                </a:cubicBezTo>
                <a:cubicBezTo>
                  <a:pt x="140923" y="28197"/>
                  <a:pt x="141589" y="27972"/>
                  <a:pt x="142257" y="27972"/>
                </a:cubicBezTo>
                <a:cubicBezTo>
                  <a:pt x="142330" y="27972"/>
                  <a:pt x="142404" y="27975"/>
                  <a:pt x="142478" y="27980"/>
                </a:cubicBezTo>
                <a:lnTo>
                  <a:pt x="142478" y="27980"/>
                </a:lnTo>
                <a:cubicBezTo>
                  <a:pt x="142304" y="27991"/>
                  <a:pt x="142238" y="28312"/>
                  <a:pt x="142408" y="28418"/>
                </a:cubicBezTo>
                <a:cubicBezTo>
                  <a:pt x="142492" y="28490"/>
                  <a:pt x="142602" y="28518"/>
                  <a:pt x="142717" y="28518"/>
                </a:cubicBezTo>
                <a:cubicBezTo>
                  <a:pt x="142820" y="28518"/>
                  <a:pt x="142927" y="28496"/>
                  <a:pt x="143024" y="28463"/>
                </a:cubicBezTo>
                <a:lnTo>
                  <a:pt x="146151" y="27779"/>
                </a:lnTo>
                <a:lnTo>
                  <a:pt x="146151" y="27779"/>
                </a:lnTo>
                <a:cubicBezTo>
                  <a:pt x="145420" y="28303"/>
                  <a:pt x="144599" y="28692"/>
                  <a:pt x="143731" y="28943"/>
                </a:cubicBezTo>
                <a:cubicBezTo>
                  <a:pt x="144051" y="28943"/>
                  <a:pt x="144370" y="28920"/>
                  <a:pt x="144667" y="28920"/>
                </a:cubicBezTo>
                <a:cubicBezTo>
                  <a:pt x="143503" y="28943"/>
                  <a:pt x="141928" y="29445"/>
                  <a:pt x="140650" y="29513"/>
                </a:cubicBezTo>
                <a:cubicBezTo>
                  <a:pt x="138816" y="29626"/>
                  <a:pt x="137330" y="30149"/>
                  <a:pt x="135779" y="30149"/>
                </a:cubicBezTo>
                <a:cubicBezTo>
                  <a:pt x="134820" y="30149"/>
                  <a:pt x="133836" y="29949"/>
                  <a:pt x="132730" y="29331"/>
                </a:cubicBezTo>
                <a:lnTo>
                  <a:pt x="132730" y="29331"/>
                </a:lnTo>
                <a:cubicBezTo>
                  <a:pt x="132798" y="29741"/>
                  <a:pt x="132867" y="30175"/>
                  <a:pt x="132958" y="30586"/>
                </a:cubicBezTo>
                <a:cubicBezTo>
                  <a:pt x="132528" y="30314"/>
                  <a:pt x="131972" y="30050"/>
                  <a:pt x="131499" y="30050"/>
                </a:cubicBezTo>
                <a:cubicBezTo>
                  <a:pt x="131219" y="30050"/>
                  <a:pt x="130968" y="30143"/>
                  <a:pt x="130789" y="30381"/>
                </a:cubicBezTo>
                <a:cubicBezTo>
                  <a:pt x="130881" y="30518"/>
                  <a:pt x="130972" y="30632"/>
                  <a:pt x="131063" y="30769"/>
                </a:cubicBezTo>
                <a:lnTo>
                  <a:pt x="126955" y="31088"/>
                </a:lnTo>
                <a:cubicBezTo>
                  <a:pt x="126204" y="31140"/>
                  <a:pt x="125437" y="31192"/>
                  <a:pt x="124676" y="31192"/>
                </a:cubicBezTo>
                <a:cubicBezTo>
                  <a:pt x="123677" y="31192"/>
                  <a:pt x="122687" y="31102"/>
                  <a:pt x="121758" y="30806"/>
                </a:cubicBezTo>
                <a:lnTo>
                  <a:pt x="121758" y="30806"/>
                </a:lnTo>
                <a:cubicBezTo>
                  <a:pt x="121999" y="30955"/>
                  <a:pt x="122209" y="31154"/>
                  <a:pt x="122367" y="31385"/>
                </a:cubicBezTo>
                <a:cubicBezTo>
                  <a:pt x="124394" y="31760"/>
                  <a:pt x="126588" y="31949"/>
                  <a:pt x="128792" y="31949"/>
                </a:cubicBezTo>
                <a:cubicBezTo>
                  <a:pt x="131261" y="31949"/>
                  <a:pt x="133742" y="31712"/>
                  <a:pt x="136016" y="31235"/>
                </a:cubicBezTo>
                <a:lnTo>
                  <a:pt x="136016" y="31235"/>
                </a:lnTo>
                <a:cubicBezTo>
                  <a:pt x="135873" y="31275"/>
                  <a:pt x="135743" y="31400"/>
                  <a:pt x="135743" y="31545"/>
                </a:cubicBezTo>
                <a:cubicBezTo>
                  <a:pt x="136952" y="31339"/>
                  <a:pt x="138185" y="31225"/>
                  <a:pt x="139395" y="31179"/>
                </a:cubicBezTo>
                <a:lnTo>
                  <a:pt x="139395" y="31179"/>
                </a:lnTo>
                <a:cubicBezTo>
                  <a:pt x="138938" y="31522"/>
                  <a:pt x="138367" y="31773"/>
                  <a:pt x="137797" y="31864"/>
                </a:cubicBezTo>
                <a:cubicBezTo>
                  <a:pt x="137804" y="31863"/>
                  <a:pt x="137812" y="31863"/>
                  <a:pt x="137819" y="31863"/>
                </a:cubicBezTo>
                <a:cubicBezTo>
                  <a:pt x="137963" y="31863"/>
                  <a:pt x="138021" y="32076"/>
                  <a:pt x="137934" y="32207"/>
                </a:cubicBezTo>
                <a:cubicBezTo>
                  <a:pt x="137820" y="32344"/>
                  <a:pt x="137660" y="32366"/>
                  <a:pt x="137500" y="32389"/>
                </a:cubicBezTo>
                <a:cubicBezTo>
                  <a:pt x="136633" y="32572"/>
                  <a:pt x="135765" y="32732"/>
                  <a:pt x="134898" y="32891"/>
                </a:cubicBezTo>
                <a:cubicBezTo>
                  <a:pt x="135413" y="33014"/>
                  <a:pt x="135929" y="33064"/>
                  <a:pt x="136447" y="33064"/>
                </a:cubicBezTo>
                <a:cubicBezTo>
                  <a:pt x="138957" y="33064"/>
                  <a:pt x="141495" y="31872"/>
                  <a:pt x="144062" y="31872"/>
                </a:cubicBezTo>
                <a:cubicBezTo>
                  <a:pt x="144225" y="31872"/>
                  <a:pt x="144389" y="31877"/>
                  <a:pt x="144553" y="31887"/>
                </a:cubicBezTo>
                <a:cubicBezTo>
                  <a:pt x="144256" y="31910"/>
                  <a:pt x="143960" y="32024"/>
                  <a:pt x="143686" y="32161"/>
                </a:cubicBezTo>
                <a:cubicBezTo>
                  <a:pt x="145078" y="31978"/>
                  <a:pt x="146493" y="31796"/>
                  <a:pt x="147886" y="31613"/>
                </a:cubicBezTo>
                <a:lnTo>
                  <a:pt x="147886" y="31613"/>
                </a:lnTo>
                <a:cubicBezTo>
                  <a:pt x="145000" y="33141"/>
                  <a:pt x="141819" y="33781"/>
                  <a:pt x="138636" y="34303"/>
                </a:cubicBezTo>
                <a:lnTo>
                  <a:pt x="138636" y="34303"/>
                </a:lnTo>
                <a:cubicBezTo>
                  <a:pt x="143895" y="33452"/>
                  <a:pt x="149154" y="32600"/>
                  <a:pt x="154414" y="31727"/>
                </a:cubicBezTo>
                <a:lnTo>
                  <a:pt x="154414" y="31727"/>
                </a:lnTo>
                <a:cubicBezTo>
                  <a:pt x="154094" y="31933"/>
                  <a:pt x="153797" y="32115"/>
                  <a:pt x="153501" y="32321"/>
                </a:cubicBezTo>
                <a:cubicBezTo>
                  <a:pt x="154231" y="32252"/>
                  <a:pt x="154961" y="32184"/>
                  <a:pt x="155692" y="32115"/>
                </a:cubicBezTo>
                <a:lnTo>
                  <a:pt x="155692" y="32115"/>
                </a:lnTo>
                <a:cubicBezTo>
                  <a:pt x="155395" y="32207"/>
                  <a:pt x="155098" y="32321"/>
                  <a:pt x="154802" y="32412"/>
                </a:cubicBezTo>
                <a:cubicBezTo>
                  <a:pt x="160469" y="31604"/>
                  <a:pt x="166201" y="31198"/>
                  <a:pt x="171933" y="31198"/>
                </a:cubicBezTo>
                <a:cubicBezTo>
                  <a:pt x="175273" y="31198"/>
                  <a:pt x="178613" y="31336"/>
                  <a:pt x="181941" y="31613"/>
                </a:cubicBezTo>
                <a:cubicBezTo>
                  <a:pt x="177193" y="30814"/>
                  <a:pt x="172286" y="31111"/>
                  <a:pt x="167652" y="30038"/>
                </a:cubicBezTo>
                <a:cubicBezTo>
                  <a:pt x="165119" y="29468"/>
                  <a:pt x="162357" y="29445"/>
                  <a:pt x="159778" y="29216"/>
                </a:cubicBezTo>
                <a:cubicBezTo>
                  <a:pt x="158066" y="29072"/>
                  <a:pt x="155544" y="28445"/>
                  <a:pt x="153536" y="28445"/>
                </a:cubicBezTo>
                <a:cubicBezTo>
                  <a:pt x="153000" y="28445"/>
                  <a:pt x="152500" y="28490"/>
                  <a:pt x="152063" y="28600"/>
                </a:cubicBezTo>
                <a:cubicBezTo>
                  <a:pt x="159253" y="26774"/>
                  <a:pt x="166443" y="24971"/>
                  <a:pt x="173633" y="23145"/>
                </a:cubicBezTo>
                <a:lnTo>
                  <a:pt x="173633" y="23145"/>
                </a:lnTo>
                <a:cubicBezTo>
                  <a:pt x="170095" y="23807"/>
                  <a:pt x="166534" y="24332"/>
                  <a:pt x="162950" y="24720"/>
                </a:cubicBezTo>
                <a:cubicBezTo>
                  <a:pt x="161948" y="24834"/>
                  <a:pt x="153380" y="24948"/>
                  <a:pt x="153114" y="25606"/>
                </a:cubicBezTo>
                <a:lnTo>
                  <a:pt x="153114" y="25606"/>
                </a:lnTo>
                <a:cubicBezTo>
                  <a:pt x="153182" y="25425"/>
                  <a:pt x="153227" y="25266"/>
                  <a:pt x="153295" y="25085"/>
                </a:cubicBezTo>
                <a:lnTo>
                  <a:pt x="153295" y="25085"/>
                </a:lnTo>
                <a:cubicBezTo>
                  <a:pt x="152953" y="25359"/>
                  <a:pt x="152565" y="25587"/>
                  <a:pt x="152154" y="25701"/>
                </a:cubicBezTo>
                <a:cubicBezTo>
                  <a:pt x="152291" y="25496"/>
                  <a:pt x="152451" y="25313"/>
                  <a:pt x="152588" y="25131"/>
                </a:cubicBezTo>
                <a:lnTo>
                  <a:pt x="152588" y="25131"/>
                </a:lnTo>
                <a:cubicBezTo>
                  <a:pt x="152120" y="25421"/>
                  <a:pt x="151607" y="25643"/>
                  <a:pt x="151073" y="25788"/>
                </a:cubicBezTo>
                <a:lnTo>
                  <a:pt x="151073" y="25788"/>
                </a:lnTo>
                <a:cubicBezTo>
                  <a:pt x="151398" y="25586"/>
                  <a:pt x="151626" y="25215"/>
                  <a:pt x="151583" y="24834"/>
                </a:cubicBezTo>
                <a:lnTo>
                  <a:pt x="151583" y="24834"/>
                </a:lnTo>
                <a:cubicBezTo>
                  <a:pt x="151309" y="24903"/>
                  <a:pt x="151035" y="24971"/>
                  <a:pt x="150762" y="25062"/>
                </a:cubicBezTo>
                <a:lnTo>
                  <a:pt x="151309" y="23647"/>
                </a:lnTo>
                <a:lnTo>
                  <a:pt x="151309" y="23647"/>
                </a:lnTo>
                <a:cubicBezTo>
                  <a:pt x="150853" y="24126"/>
                  <a:pt x="150351" y="24583"/>
                  <a:pt x="149826" y="24994"/>
                </a:cubicBezTo>
                <a:cubicBezTo>
                  <a:pt x="149689" y="24651"/>
                  <a:pt x="149666" y="24241"/>
                  <a:pt x="149757" y="23898"/>
                </a:cubicBezTo>
                <a:lnTo>
                  <a:pt x="149757" y="23898"/>
                </a:lnTo>
                <a:cubicBezTo>
                  <a:pt x="149346" y="24629"/>
                  <a:pt x="148616" y="25199"/>
                  <a:pt x="147794" y="25428"/>
                </a:cubicBezTo>
                <a:cubicBezTo>
                  <a:pt x="148068" y="25199"/>
                  <a:pt x="148251" y="24857"/>
                  <a:pt x="148274" y="24514"/>
                </a:cubicBezTo>
                <a:cubicBezTo>
                  <a:pt x="148019" y="24514"/>
                  <a:pt x="147764" y="24599"/>
                  <a:pt x="147553" y="24738"/>
                </a:cubicBezTo>
                <a:lnTo>
                  <a:pt x="147553" y="24738"/>
                </a:lnTo>
                <a:cubicBezTo>
                  <a:pt x="147843" y="24509"/>
                  <a:pt x="148050" y="24176"/>
                  <a:pt x="148091" y="23807"/>
                </a:cubicBezTo>
                <a:lnTo>
                  <a:pt x="148091" y="23807"/>
                </a:lnTo>
                <a:cubicBezTo>
                  <a:pt x="147749" y="23830"/>
                  <a:pt x="147429" y="24012"/>
                  <a:pt x="147201" y="24263"/>
                </a:cubicBezTo>
                <a:cubicBezTo>
                  <a:pt x="147201" y="23875"/>
                  <a:pt x="147201" y="23510"/>
                  <a:pt x="147201" y="23122"/>
                </a:cubicBezTo>
                <a:cubicBezTo>
                  <a:pt x="146904" y="23693"/>
                  <a:pt x="146585" y="24263"/>
                  <a:pt x="146288" y="24857"/>
                </a:cubicBezTo>
                <a:cubicBezTo>
                  <a:pt x="146018" y="24632"/>
                  <a:pt x="145903" y="24208"/>
                  <a:pt x="146009" y="23869"/>
                </a:cubicBezTo>
                <a:lnTo>
                  <a:pt x="146009" y="23869"/>
                </a:lnTo>
                <a:cubicBezTo>
                  <a:pt x="145685" y="24865"/>
                  <a:pt x="144776" y="25634"/>
                  <a:pt x="143731" y="25770"/>
                </a:cubicBezTo>
                <a:cubicBezTo>
                  <a:pt x="143960" y="25610"/>
                  <a:pt x="144188" y="25428"/>
                  <a:pt x="144416" y="25268"/>
                </a:cubicBezTo>
                <a:cubicBezTo>
                  <a:pt x="144262" y="25191"/>
                  <a:pt x="144086" y="25151"/>
                  <a:pt x="143912" y="25151"/>
                </a:cubicBezTo>
                <a:cubicBezTo>
                  <a:pt x="143861" y="25151"/>
                  <a:pt x="143810" y="25154"/>
                  <a:pt x="143759" y="25161"/>
                </a:cubicBezTo>
                <a:lnTo>
                  <a:pt x="143759" y="25161"/>
                </a:lnTo>
                <a:cubicBezTo>
                  <a:pt x="144116" y="24969"/>
                  <a:pt x="144393" y="24608"/>
                  <a:pt x="144462" y="24195"/>
                </a:cubicBezTo>
                <a:lnTo>
                  <a:pt x="144462" y="24195"/>
                </a:lnTo>
                <a:cubicBezTo>
                  <a:pt x="144051" y="24469"/>
                  <a:pt x="143640" y="24697"/>
                  <a:pt x="143184" y="24880"/>
                </a:cubicBezTo>
                <a:cubicBezTo>
                  <a:pt x="143161" y="24583"/>
                  <a:pt x="143138" y="24286"/>
                  <a:pt x="143115" y="23990"/>
                </a:cubicBezTo>
                <a:cubicBezTo>
                  <a:pt x="142567" y="24560"/>
                  <a:pt x="142019" y="25131"/>
                  <a:pt x="141449" y="25656"/>
                </a:cubicBezTo>
                <a:cubicBezTo>
                  <a:pt x="141248" y="25475"/>
                  <a:pt x="141277" y="25100"/>
                  <a:pt x="141474" y="24919"/>
                </a:cubicBezTo>
                <a:lnTo>
                  <a:pt x="141473" y="24919"/>
                </a:lnTo>
                <a:cubicBezTo>
                  <a:pt x="140785" y="25385"/>
                  <a:pt x="139974" y="25682"/>
                  <a:pt x="139121" y="25770"/>
                </a:cubicBezTo>
                <a:cubicBezTo>
                  <a:pt x="139554" y="25633"/>
                  <a:pt x="139965" y="25405"/>
                  <a:pt x="140308" y="25108"/>
                </a:cubicBezTo>
                <a:lnTo>
                  <a:pt x="140308" y="25108"/>
                </a:lnTo>
                <a:cubicBezTo>
                  <a:pt x="139773" y="25215"/>
                  <a:pt x="139238" y="25322"/>
                  <a:pt x="138704" y="25429"/>
                </a:cubicBezTo>
                <a:lnTo>
                  <a:pt x="138704" y="25429"/>
                </a:lnTo>
                <a:cubicBezTo>
                  <a:pt x="139212" y="25310"/>
                  <a:pt x="139685" y="24959"/>
                  <a:pt x="139920" y="24469"/>
                </a:cubicBezTo>
                <a:lnTo>
                  <a:pt x="139920" y="24469"/>
                </a:lnTo>
                <a:cubicBezTo>
                  <a:pt x="138430" y="24972"/>
                  <a:pt x="136886" y="25135"/>
                  <a:pt x="135324" y="25135"/>
                </a:cubicBezTo>
                <a:cubicBezTo>
                  <a:pt x="133127" y="25135"/>
                  <a:pt x="130896" y="24812"/>
                  <a:pt x="128735" y="24651"/>
                </a:cubicBezTo>
                <a:cubicBezTo>
                  <a:pt x="128085" y="24603"/>
                  <a:pt x="126719" y="24253"/>
                  <a:pt x="125714" y="24253"/>
                </a:cubicBezTo>
                <a:cubicBezTo>
                  <a:pt x="125306" y="24253"/>
                  <a:pt x="124958" y="24311"/>
                  <a:pt x="124741" y="24469"/>
                </a:cubicBezTo>
                <a:cubicBezTo>
                  <a:pt x="124992" y="24286"/>
                  <a:pt x="125243" y="24104"/>
                  <a:pt x="125494" y="23921"/>
                </a:cubicBezTo>
                <a:cubicBezTo>
                  <a:pt x="125419" y="23919"/>
                  <a:pt x="125345" y="23918"/>
                  <a:pt x="125270" y="23918"/>
                </a:cubicBezTo>
                <a:cubicBezTo>
                  <a:pt x="124615" y="23918"/>
                  <a:pt x="123961" y="24006"/>
                  <a:pt x="123326" y="24149"/>
                </a:cubicBezTo>
                <a:cubicBezTo>
                  <a:pt x="123668" y="23898"/>
                  <a:pt x="123987" y="23624"/>
                  <a:pt x="124330" y="23350"/>
                </a:cubicBezTo>
                <a:lnTo>
                  <a:pt x="124330" y="23350"/>
                </a:lnTo>
                <a:cubicBezTo>
                  <a:pt x="123267" y="23515"/>
                  <a:pt x="122197" y="23595"/>
                  <a:pt x="121127" y="23595"/>
                </a:cubicBezTo>
                <a:cubicBezTo>
                  <a:pt x="120268" y="23595"/>
                  <a:pt x="119409" y="23543"/>
                  <a:pt x="118555" y="23442"/>
                </a:cubicBezTo>
                <a:cubicBezTo>
                  <a:pt x="118327" y="23419"/>
                  <a:pt x="118030" y="23328"/>
                  <a:pt x="117984" y="23099"/>
                </a:cubicBezTo>
                <a:cubicBezTo>
                  <a:pt x="117973" y="23041"/>
                  <a:pt x="117997" y="22996"/>
                  <a:pt x="118038" y="22965"/>
                </a:cubicBezTo>
                <a:lnTo>
                  <a:pt x="118038" y="22965"/>
                </a:lnTo>
                <a:lnTo>
                  <a:pt x="118350" y="23054"/>
                </a:lnTo>
                <a:cubicBezTo>
                  <a:pt x="118392" y="22959"/>
                  <a:pt x="118308" y="22913"/>
                  <a:pt x="118210" y="22913"/>
                </a:cubicBezTo>
                <a:cubicBezTo>
                  <a:pt x="118149" y="22913"/>
                  <a:pt x="118083" y="22930"/>
                  <a:pt x="118038" y="22965"/>
                </a:cubicBezTo>
                <a:lnTo>
                  <a:pt x="118038" y="22965"/>
                </a:lnTo>
                <a:lnTo>
                  <a:pt x="116752" y="22597"/>
                </a:lnTo>
                <a:cubicBezTo>
                  <a:pt x="122321" y="22437"/>
                  <a:pt x="127868" y="22255"/>
                  <a:pt x="133437" y="22095"/>
                </a:cubicBezTo>
                <a:cubicBezTo>
                  <a:pt x="135035" y="22049"/>
                  <a:pt x="136701" y="21981"/>
                  <a:pt x="138162" y="21319"/>
                </a:cubicBezTo>
                <a:lnTo>
                  <a:pt x="138162" y="21319"/>
                </a:lnTo>
                <a:cubicBezTo>
                  <a:pt x="136201" y="21434"/>
                  <a:pt x="133970" y="21603"/>
                  <a:pt x="131740" y="21603"/>
                </a:cubicBezTo>
                <a:cubicBezTo>
                  <a:pt x="129115" y="21603"/>
                  <a:pt x="126491" y="21370"/>
                  <a:pt x="124307" y="20543"/>
                </a:cubicBezTo>
                <a:cubicBezTo>
                  <a:pt x="128301" y="20337"/>
                  <a:pt x="132296" y="20201"/>
                  <a:pt x="136313" y="20018"/>
                </a:cubicBezTo>
                <a:cubicBezTo>
                  <a:pt x="137295" y="19927"/>
                  <a:pt x="138299" y="19835"/>
                  <a:pt x="139303" y="19721"/>
                </a:cubicBezTo>
                <a:cubicBezTo>
                  <a:pt x="145186" y="19885"/>
                  <a:pt x="151087" y="20098"/>
                  <a:pt x="156983" y="20098"/>
                </a:cubicBezTo>
                <a:cubicBezTo>
                  <a:pt x="160097" y="20098"/>
                  <a:pt x="163210" y="20039"/>
                  <a:pt x="166317" y="19882"/>
                </a:cubicBezTo>
                <a:lnTo>
                  <a:pt x="166317" y="19882"/>
                </a:lnTo>
                <a:cubicBezTo>
                  <a:pt x="166131" y="19891"/>
                  <a:pt x="165945" y="19895"/>
                  <a:pt x="165759" y="19895"/>
                </a:cubicBezTo>
                <a:cubicBezTo>
                  <a:pt x="163816" y="19895"/>
                  <a:pt x="161852" y="19432"/>
                  <a:pt x="159903" y="19432"/>
                </a:cubicBezTo>
                <a:cubicBezTo>
                  <a:pt x="159358" y="19432"/>
                  <a:pt x="158814" y="19469"/>
                  <a:pt x="158271" y="19561"/>
                </a:cubicBezTo>
                <a:cubicBezTo>
                  <a:pt x="158705" y="19447"/>
                  <a:pt x="159116" y="19242"/>
                  <a:pt x="159458" y="18968"/>
                </a:cubicBezTo>
                <a:lnTo>
                  <a:pt x="159458" y="18968"/>
                </a:lnTo>
                <a:cubicBezTo>
                  <a:pt x="158705" y="19082"/>
                  <a:pt x="157974" y="19219"/>
                  <a:pt x="157244" y="19333"/>
                </a:cubicBezTo>
                <a:cubicBezTo>
                  <a:pt x="157678" y="19151"/>
                  <a:pt x="158066" y="18899"/>
                  <a:pt x="158408" y="18557"/>
                </a:cubicBezTo>
                <a:lnTo>
                  <a:pt x="158408" y="18557"/>
                </a:lnTo>
                <a:cubicBezTo>
                  <a:pt x="157449" y="18785"/>
                  <a:pt x="156514" y="19014"/>
                  <a:pt x="155555" y="19242"/>
                </a:cubicBezTo>
                <a:cubicBezTo>
                  <a:pt x="155874" y="19128"/>
                  <a:pt x="156171" y="18922"/>
                  <a:pt x="156399" y="18671"/>
                </a:cubicBezTo>
                <a:lnTo>
                  <a:pt x="156399" y="18671"/>
                </a:lnTo>
                <a:cubicBezTo>
                  <a:pt x="155868" y="18820"/>
                  <a:pt x="155316" y="18969"/>
                  <a:pt x="154781" y="19100"/>
                </a:cubicBezTo>
                <a:lnTo>
                  <a:pt x="154781" y="19100"/>
                </a:lnTo>
                <a:cubicBezTo>
                  <a:pt x="155463" y="18919"/>
                  <a:pt x="156054" y="18477"/>
                  <a:pt x="156399" y="17872"/>
                </a:cubicBezTo>
                <a:lnTo>
                  <a:pt x="156399" y="17872"/>
                </a:lnTo>
                <a:cubicBezTo>
                  <a:pt x="155441" y="18511"/>
                  <a:pt x="154368" y="18968"/>
                  <a:pt x="153272" y="19242"/>
                </a:cubicBezTo>
                <a:cubicBezTo>
                  <a:pt x="153569" y="19014"/>
                  <a:pt x="153866" y="18785"/>
                  <a:pt x="154163" y="18557"/>
                </a:cubicBezTo>
                <a:lnTo>
                  <a:pt x="154163" y="18557"/>
                </a:lnTo>
                <a:cubicBezTo>
                  <a:pt x="153895" y="18574"/>
                  <a:pt x="153628" y="18676"/>
                  <a:pt x="153415" y="18828"/>
                </a:cubicBezTo>
                <a:lnTo>
                  <a:pt x="153415" y="18828"/>
                </a:lnTo>
                <a:cubicBezTo>
                  <a:pt x="153691" y="18548"/>
                  <a:pt x="153888" y="18191"/>
                  <a:pt x="153980" y="17804"/>
                </a:cubicBezTo>
                <a:lnTo>
                  <a:pt x="153980" y="17804"/>
                </a:lnTo>
                <a:cubicBezTo>
                  <a:pt x="153341" y="18048"/>
                  <a:pt x="152703" y="18292"/>
                  <a:pt x="152064" y="18549"/>
                </a:cubicBezTo>
                <a:lnTo>
                  <a:pt x="152064" y="18549"/>
                </a:lnTo>
                <a:cubicBezTo>
                  <a:pt x="152615" y="18246"/>
                  <a:pt x="153020" y="17678"/>
                  <a:pt x="153113" y="17051"/>
                </a:cubicBezTo>
                <a:lnTo>
                  <a:pt x="153113" y="17051"/>
                </a:lnTo>
                <a:cubicBezTo>
                  <a:pt x="152028" y="17940"/>
                  <a:pt x="150757" y="18603"/>
                  <a:pt x="149399" y="19039"/>
                </a:cubicBezTo>
                <a:lnTo>
                  <a:pt x="149399" y="19039"/>
                </a:lnTo>
                <a:cubicBezTo>
                  <a:pt x="149959" y="18824"/>
                  <a:pt x="150391" y="18327"/>
                  <a:pt x="150533" y="17758"/>
                </a:cubicBezTo>
                <a:lnTo>
                  <a:pt x="150533" y="17758"/>
                </a:lnTo>
                <a:cubicBezTo>
                  <a:pt x="150100" y="18055"/>
                  <a:pt x="149666" y="18352"/>
                  <a:pt x="149255" y="18671"/>
                </a:cubicBezTo>
                <a:cubicBezTo>
                  <a:pt x="149187" y="18443"/>
                  <a:pt x="149209" y="18169"/>
                  <a:pt x="149301" y="17964"/>
                </a:cubicBezTo>
                <a:lnTo>
                  <a:pt x="149301" y="17964"/>
                </a:lnTo>
                <a:cubicBezTo>
                  <a:pt x="148456" y="18420"/>
                  <a:pt x="147520" y="18717"/>
                  <a:pt x="146562" y="18808"/>
                </a:cubicBezTo>
                <a:cubicBezTo>
                  <a:pt x="146836" y="18580"/>
                  <a:pt x="147087" y="18374"/>
                  <a:pt x="147338" y="18146"/>
                </a:cubicBezTo>
                <a:lnTo>
                  <a:pt x="147338" y="18146"/>
                </a:lnTo>
                <a:cubicBezTo>
                  <a:pt x="146836" y="18327"/>
                  <a:pt x="146300" y="18402"/>
                  <a:pt x="145759" y="18402"/>
                </a:cubicBezTo>
                <a:cubicBezTo>
                  <a:pt x="145684" y="18402"/>
                  <a:pt x="145609" y="18400"/>
                  <a:pt x="145535" y="18397"/>
                </a:cubicBezTo>
                <a:cubicBezTo>
                  <a:pt x="146014" y="18306"/>
                  <a:pt x="146448" y="18078"/>
                  <a:pt x="146790" y="17735"/>
                </a:cubicBezTo>
                <a:lnTo>
                  <a:pt x="146790" y="17735"/>
                </a:lnTo>
                <a:cubicBezTo>
                  <a:pt x="146219" y="17758"/>
                  <a:pt x="145672" y="17941"/>
                  <a:pt x="145124" y="18078"/>
                </a:cubicBezTo>
                <a:cubicBezTo>
                  <a:pt x="144635" y="18184"/>
                  <a:pt x="144136" y="18221"/>
                  <a:pt x="143635" y="18221"/>
                </a:cubicBezTo>
                <a:cubicBezTo>
                  <a:pt x="143059" y="18221"/>
                  <a:pt x="142479" y="18172"/>
                  <a:pt x="141905" y="18123"/>
                </a:cubicBezTo>
                <a:cubicBezTo>
                  <a:pt x="140878" y="18032"/>
                  <a:pt x="139874" y="17941"/>
                  <a:pt x="138870" y="17872"/>
                </a:cubicBezTo>
                <a:lnTo>
                  <a:pt x="138870" y="17872"/>
                </a:lnTo>
                <a:cubicBezTo>
                  <a:pt x="139014" y="17880"/>
                  <a:pt x="139159" y="17883"/>
                  <a:pt x="139303" y="17883"/>
                </a:cubicBezTo>
                <a:cubicBezTo>
                  <a:pt x="140913" y="17883"/>
                  <a:pt x="142505" y="17448"/>
                  <a:pt x="144097" y="17302"/>
                </a:cubicBezTo>
                <a:cubicBezTo>
                  <a:pt x="146197" y="17119"/>
                  <a:pt x="148274" y="16914"/>
                  <a:pt x="150328" y="16685"/>
                </a:cubicBezTo>
                <a:cubicBezTo>
                  <a:pt x="154391" y="16275"/>
                  <a:pt x="158431" y="15864"/>
                  <a:pt x="162494" y="15681"/>
                </a:cubicBezTo>
                <a:cubicBezTo>
                  <a:pt x="164788" y="15578"/>
                  <a:pt x="167082" y="15566"/>
                  <a:pt x="169385" y="15566"/>
                </a:cubicBezTo>
                <a:cubicBezTo>
                  <a:pt x="170153" y="15566"/>
                  <a:pt x="170922" y="15567"/>
                  <a:pt x="171692" y="15567"/>
                </a:cubicBezTo>
                <a:cubicBezTo>
                  <a:pt x="175413" y="15590"/>
                  <a:pt x="179156" y="15590"/>
                  <a:pt x="182877" y="15590"/>
                </a:cubicBezTo>
                <a:cubicBezTo>
                  <a:pt x="174531" y="14828"/>
                  <a:pt x="166149" y="14379"/>
                  <a:pt x="157766" y="14259"/>
                </a:cubicBezTo>
                <a:lnTo>
                  <a:pt x="157766" y="14259"/>
                </a:lnTo>
                <a:cubicBezTo>
                  <a:pt x="159457" y="14117"/>
                  <a:pt x="161093" y="13805"/>
                  <a:pt x="162585" y="13170"/>
                </a:cubicBezTo>
                <a:cubicBezTo>
                  <a:pt x="161353" y="12828"/>
                  <a:pt x="160074" y="12645"/>
                  <a:pt x="158796" y="12645"/>
                </a:cubicBezTo>
                <a:cubicBezTo>
                  <a:pt x="161863" y="12281"/>
                  <a:pt x="164809" y="11956"/>
                  <a:pt x="167861" y="11956"/>
                </a:cubicBezTo>
                <a:cubicBezTo>
                  <a:pt x="168057" y="11956"/>
                  <a:pt x="168254" y="11958"/>
                  <a:pt x="168451" y="11961"/>
                </a:cubicBezTo>
                <a:cubicBezTo>
                  <a:pt x="168950" y="11965"/>
                  <a:pt x="169449" y="11967"/>
                  <a:pt x="169948" y="11967"/>
                </a:cubicBezTo>
                <a:cubicBezTo>
                  <a:pt x="174520" y="11967"/>
                  <a:pt x="179109" y="11794"/>
                  <a:pt x="183698" y="11732"/>
                </a:cubicBezTo>
                <a:cubicBezTo>
                  <a:pt x="182490" y="11285"/>
                  <a:pt x="181213" y="11198"/>
                  <a:pt x="179925" y="11198"/>
                </a:cubicBezTo>
                <a:cubicBezTo>
                  <a:pt x="179243" y="11198"/>
                  <a:pt x="178558" y="11222"/>
                  <a:pt x="177878" y="11230"/>
                </a:cubicBezTo>
                <a:cubicBezTo>
                  <a:pt x="177277" y="11230"/>
                  <a:pt x="171731" y="10597"/>
                  <a:pt x="170325" y="10597"/>
                </a:cubicBezTo>
                <a:cubicBezTo>
                  <a:pt x="170258" y="10597"/>
                  <a:pt x="170200" y="10598"/>
                  <a:pt x="170152" y="10601"/>
                </a:cubicBezTo>
                <a:lnTo>
                  <a:pt x="170152" y="10601"/>
                </a:lnTo>
                <a:cubicBezTo>
                  <a:pt x="170152" y="10590"/>
                  <a:pt x="170149" y="10579"/>
                  <a:pt x="170140" y="10568"/>
                </a:cubicBezTo>
                <a:cubicBezTo>
                  <a:pt x="170111" y="10530"/>
                  <a:pt x="170066" y="10516"/>
                  <a:pt x="170017" y="10516"/>
                </a:cubicBezTo>
                <a:cubicBezTo>
                  <a:pt x="169949" y="10516"/>
                  <a:pt x="169873" y="10542"/>
                  <a:pt x="169821" y="10568"/>
                </a:cubicBezTo>
                <a:cubicBezTo>
                  <a:pt x="169774" y="10578"/>
                  <a:pt x="169720" y="10587"/>
                  <a:pt x="169669" y="10587"/>
                </a:cubicBezTo>
                <a:cubicBezTo>
                  <a:pt x="169595" y="10587"/>
                  <a:pt x="169528" y="10567"/>
                  <a:pt x="169501" y="10500"/>
                </a:cubicBezTo>
                <a:cubicBezTo>
                  <a:pt x="169775" y="10249"/>
                  <a:pt x="170049" y="9998"/>
                  <a:pt x="170323" y="9747"/>
                </a:cubicBezTo>
                <a:lnTo>
                  <a:pt x="170323" y="9747"/>
                </a:lnTo>
                <a:cubicBezTo>
                  <a:pt x="170026" y="9815"/>
                  <a:pt x="169729" y="9861"/>
                  <a:pt x="169433" y="9929"/>
                </a:cubicBezTo>
                <a:cubicBezTo>
                  <a:pt x="170003" y="9290"/>
                  <a:pt x="170505" y="8217"/>
                  <a:pt x="170209" y="7418"/>
                </a:cubicBezTo>
                <a:lnTo>
                  <a:pt x="170209" y="7418"/>
                </a:lnTo>
                <a:cubicBezTo>
                  <a:pt x="169775" y="7441"/>
                  <a:pt x="169227" y="7647"/>
                  <a:pt x="168953" y="8012"/>
                </a:cubicBezTo>
                <a:cubicBezTo>
                  <a:pt x="169296" y="7532"/>
                  <a:pt x="169615" y="7030"/>
                  <a:pt x="169889" y="6505"/>
                </a:cubicBezTo>
                <a:lnTo>
                  <a:pt x="169889" y="6505"/>
                </a:lnTo>
                <a:cubicBezTo>
                  <a:pt x="169319" y="6962"/>
                  <a:pt x="168862" y="7555"/>
                  <a:pt x="168542" y="8194"/>
                </a:cubicBezTo>
                <a:lnTo>
                  <a:pt x="168451" y="6848"/>
                </a:lnTo>
                <a:cubicBezTo>
                  <a:pt x="168383" y="7396"/>
                  <a:pt x="168177" y="7921"/>
                  <a:pt x="167835" y="8354"/>
                </a:cubicBezTo>
                <a:cubicBezTo>
                  <a:pt x="167636" y="8120"/>
                  <a:pt x="167566" y="7800"/>
                  <a:pt x="167636" y="7518"/>
                </a:cubicBezTo>
                <a:lnTo>
                  <a:pt x="167636" y="7518"/>
                </a:lnTo>
                <a:cubicBezTo>
                  <a:pt x="167273" y="8330"/>
                  <a:pt x="166526" y="8968"/>
                  <a:pt x="165644" y="9199"/>
                </a:cubicBezTo>
                <a:cubicBezTo>
                  <a:pt x="165918" y="8993"/>
                  <a:pt x="166100" y="8697"/>
                  <a:pt x="166214" y="8377"/>
                </a:cubicBezTo>
                <a:lnTo>
                  <a:pt x="166214" y="8377"/>
                </a:lnTo>
                <a:cubicBezTo>
                  <a:pt x="165918" y="8446"/>
                  <a:pt x="165644" y="8628"/>
                  <a:pt x="165461" y="8879"/>
                </a:cubicBezTo>
                <a:cubicBezTo>
                  <a:pt x="165689" y="8309"/>
                  <a:pt x="165940" y="7738"/>
                  <a:pt x="166169" y="7167"/>
                </a:cubicBezTo>
                <a:lnTo>
                  <a:pt x="166169" y="7167"/>
                </a:lnTo>
                <a:cubicBezTo>
                  <a:pt x="165781" y="7692"/>
                  <a:pt x="165393" y="8217"/>
                  <a:pt x="165005" y="8742"/>
                </a:cubicBezTo>
                <a:cubicBezTo>
                  <a:pt x="165027" y="8080"/>
                  <a:pt x="165050" y="7418"/>
                  <a:pt x="165073" y="6756"/>
                </a:cubicBezTo>
                <a:lnTo>
                  <a:pt x="165073" y="6756"/>
                </a:lnTo>
                <a:cubicBezTo>
                  <a:pt x="164868" y="7532"/>
                  <a:pt x="164662" y="8331"/>
                  <a:pt x="164434" y="9107"/>
                </a:cubicBezTo>
                <a:cubicBezTo>
                  <a:pt x="164137" y="8651"/>
                  <a:pt x="163932" y="8080"/>
                  <a:pt x="163886" y="7510"/>
                </a:cubicBezTo>
                <a:cubicBezTo>
                  <a:pt x="163818" y="8309"/>
                  <a:pt x="163635" y="9085"/>
                  <a:pt x="163338" y="9838"/>
                </a:cubicBezTo>
                <a:cubicBezTo>
                  <a:pt x="162996" y="9473"/>
                  <a:pt x="162882" y="8948"/>
                  <a:pt x="163019" y="8468"/>
                </a:cubicBezTo>
                <a:lnTo>
                  <a:pt x="163019" y="8468"/>
                </a:lnTo>
                <a:cubicBezTo>
                  <a:pt x="162681" y="9595"/>
                  <a:pt x="161542" y="10455"/>
                  <a:pt x="160371" y="10455"/>
                </a:cubicBezTo>
                <a:cubicBezTo>
                  <a:pt x="160356" y="10455"/>
                  <a:pt x="160341" y="10454"/>
                  <a:pt x="160325" y="10454"/>
                </a:cubicBezTo>
                <a:cubicBezTo>
                  <a:pt x="160554" y="10226"/>
                  <a:pt x="160759" y="9998"/>
                  <a:pt x="160987" y="9747"/>
                </a:cubicBezTo>
                <a:lnTo>
                  <a:pt x="160987" y="9747"/>
                </a:lnTo>
                <a:lnTo>
                  <a:pt x="160120" y="10112"/>
                </a:lnTo>
                <a:cubicBezTo>
                  <a:pt x="160417" y="9929"/>
                  <a:pt x="160599" y="9564"/>
                  <a:pt x="160599" y="9222"/>
                </a:cubicBezTo>
                <a:lnTo>
                  <a:pt x="160599" y="9222"/>
                </a:lnTo>
                <a:cubicBezTo>
                  <a:pt x="160206" y="9358"/>
                  <a:pt x="159826" y="9534"/>
                  <a:pt x="159477" y="9757"/>
                </a:cubicBezTo>
                <a:lnTo>
                  <a:pt x="159477" y="9757"/>
                </a:lnTo>
                <a:cubicBezTo>
                  <a:pt x="159715" y="9544"/>
                  <a:pt x="159894" y="9274"/>
                  <a:pt x="160006" y="8970"/>
                </a:cubicBezTo>
                <a:lnTo>
                  <a:pt x="160006" y="8970"/>
                </a:lnTo>
                <a:cubicBezTo>
                  <a:pt x="159800" y="9153"/>
                  <a:pt x="159526" y="9244"/>
                  <a:pt x="159253" y="9244"/>
                </a:cubicBezTo>
                <a:cubicBezTo>
                  <a:pt x="159321" y="8742"/>
                  <a:pt x="159390" y="8263"/>
                  <a:pt x="159458" y="7761"/>
                </a:cubicBezTo>
                <a:lnTo>
                  <a:pt x="159458" y="7761"/>
                </a:lnTo>
                <a:cubicBezTo>
                  <a:pt x="159275" y="8377"/>
                  <a:pt x="159024" y="8948"/>
                  <a:pt x="158659" y="9473"/>
                </a:cubicBezTo>
                <a:cubicBezTo>
                  <a:pt x="158481" y="9155"/>
                  <a:pt x="158509" y="8734"/>
                  <a:pt x="158715" y="8434"/>
                </a:cubicBezTo>
                <a:lnTo>
                  <a:pt x="158715" y="8434"/>
                </a:lnTo>
                <a:cubicBezTo>
                  <a:pt x="158172" y="9066"/>
                  <a:pt x="157469" y="9542"/>
                  <a:pt x="156690" y="9814"/>
                </a:cubicBezTo>
                <a:lnTo>
                  <a:pt x="156690" y="9814"/>
                </a:lnTo>
                <a:cubicBezTo>
                  <a:pt x="157296" y="9547"/>
                  <a:pt x="157727" y="8929"/>
                  <a:pt x="157746" y="8263"/>
                </a:cubicBezTo>
                <a:lnTo>
                  <a:pt x="157746" y="8263"/>
                </a:lnTo>
                <a:cubicBezTo>
                  <a:pt x="157358" y="8582"/>
                  <a:pt x="156924" y="8856"/>
                  <a:pt x="156468" y="9062"/>
                </a:cubicBezTo>
                <a:cubicBezTo>
                  <a:pt x="156696" y="8628"/>
                  <a:pt x="156833" y="8149"/>
                  <a:pt x="156856" y="7669"/>
                </a:cubicBezTo>
                <a:lnTo>
                  <a:pt x="156856" y="7669"/>
                </a:lnTo>
                <a:cubicBezTo>
                  <a:pt x="156605" y="8240"/>
                  <a:pt x="156171" y="8879"/>
                  <a:pt x="155623" y="9199"/>
                </a:cubicBezTo>
                <a:cubicBezTo>
                  <a:pt x="155599" y="9213"/>
                  <a:pt x="155573" y="9220"/>
                  <a:pt x="155547" y="9220"/>
                </a:cubicBezTo>
                <a:cubicBezTo>
                  <a:pt x="155338" y="9220"/>
                  <a:pt x="155088" y="8808"/>
                  <a:pt x="154996" y="8808"/>
                </a:cubicBezTo>
                <a:cubicBezTo>
                  <a:pt x="154992" y="8808"/>
                  <a:pt x="154988" y="8809"/>
                  <a:pt x="154984" y="8811"/>
                </a:cubicBezTo>
                <a:cubicBezTo>
                  <a:pt x="154779" y="8925"/>
                  <a:pt x="153364" y="9244"/>
                  <a:pt x="153638" y="10180"/>
                </a:cubicBezTo>
                <a:cubicBezTo>
                  <a:pt x="153493" y="9726"/>
                  <a:pt x="153367" y="9272"/>
                  <a:pt x="153243" y="8817"/>
                </a:cubicBezTo>
                <a:lnTo>
                  <a:pt x="153243" y="8817"/>
                </a:lnTo>
                <a:cubicBezTo>
                  <a:pt x="153655" y="10540"/>
                  <a:pt x="151466" y="10441"/>
                  <a:pt x="150510" y="10797"/>
                </a:cubicBezTo>
                <a:cubicBezTo>
                  <a:pt x="151081" y="10568"/>
                  <a:pt x="151583" y="10157"/>
                  <a:pt x="151903" y="9632"/>
                </a:cubicBezTo>
                <a:lnTo>
                  <a:pt x="151903" y="9632"/>
                </a:lnTo>
                <a:cubicBezTo>
                  <a:pt x="150921" y="9792"/>
                  <a:pt x="150008" y="10249"/>
                  <a:pt x="149301" y="10933"/>
                </a:cubicBezTo>
                <a:cubicBezTo>
                  <a:pt x="149461" y="10363"/>
                  <a:pt x="149643" y="9792"/>
                  <a:pt x="149803" y="9222"/>
                </a:cubicBezTo>
                <a:lnTo>
                  <a:pt x="149803" y="9222"/>
                </a:lnTo>
                <a:cubicBezTo>
                  <a:pt x="149095" y="9906"/>
                  <a:pt x="148251" y="10408"/>
                  <a:pt x="147315" y="10728"/>
                </a:cubicBezTo>
                <a:cubicBezTo>
                  <a:pt x="146676" y="11002"/>
                  <a:pt x="146014" y="11253"/>
                  <a:pt x="145375" y="11504"/>
                </a:cubicBezTo>
                <a:cubicBezTo>
                  <a:pt x="145808" y="10956"/>
                  <a:pt x="146265" y="10431"/>
                  <a:pt x="146721" y="9906"/>
                </a:cubicBezTo>
                <a:lnTo>
                  <a:pt x="146721" y="9906"/>
                </a:lnTo>
                <a:cubicBezTo>
                  <a:pt x="146130" y="9928"/>
                  <a:pt x="145580" y="10140"/>
                  <a:pt x="145133" y="10480"/>
                </a:cubicBezTo>
                <a:lnTo>
                  <a:pt x="145133" y="10480"/>
                </a:lnTo>
                <a:cubicBezTo>
                  <a:pt x="145385" y="10259"/>
                  <a:pt x="145453" y="9840"/>
                  <a:pt x="145261" y="9541"/>
                </a:cubicBezTo>
                <a:lnTo>
                  <a:pt x="145261" y="9541"/>
                </a:lnTo>
                <a:cubicBezTo>
                  <a:pt x="144256" y="10089"/>
                  <a:pt x="143275" y="10751"/>
                  <a:pt x="142408" y="11504"/>
                </a:cubicBezTo>
                <a:cubicBezTo>
                  <a:pt x="142636" y="10751"/>
                  <a:pt x="142887" y="9975"/>
                  <a:pt x="143115" y="9199"/>
                </a:cubicBezTo>
                <a:lnTo>
                  <a:pt x="143115" y="9199"/>
                </a:lnTo>
                <a:cubicBezTo>
                  <a:pt x="142293" y="10545"/>
                  <a:pt x="141175" y="11732"/>
                  <a:pt x="139874" y="12623"/>
                </a:cubicBezTo>
                <a:cubicBezTo>
                  <a:pt x="140079" y="12326"/>
                  <a:pt x="140262" y="12006"/>
                  <a:pt x="140467" y="11710"/>
                </a:cubicBezTo>
                <a:cubicBezTo>
                  <a:pt x="140216" y="11710"/>
                  <a:pt x="139965" y="11710"/>
                  <a:pt x="139714" y="11687"/>
                </a:cubicBezTo>
                <a:cubicBezTo>
                  <a:pt x="140285" y="11436"/>
                  <a:pt x="140673" y="10842"/>
                  <a:pt x="140673" y="10203"/>
                </a:cubicBezTo>
                <a:lnTo>
                  <a:pt x="140673" y="10203"/>
                </a:lnTo>
                <a:cubicBezTo>
                  <a:pt x="139714" y="10705"/>
                  <a:pt x="138778" y="11299"/>
                  <a:pt x="137911" y="11961"/>
                </a:cubicBezTo>
                <a:cubicBezTo>
                  <a:pt x="138253" y="10911"/>
                  <a:pt x="138915" y="9975"/>
                  <a:pt x="139805" y="9313"/>
                </a:cubicBezTo>
                <a:cubicBezTo>
                  <a:pt x="139701" y="9243"/>
                  <a:pt x="139589" y="9213"/>
                  <a:pt x="139474" y="9213"/>
                </a:cubicBezTo>
                <a:cubicBezTo>
                  <a:pt x="139138" y="9213"/>
                  <a:pt x="138777" y="9469"/>
                  <a:pt x="138504" y="9724"/>
                </a:cubicBezTo>
                <a:cubicBezTo>
                  <a:pt x="137806" y="10389"/>
                  <a:pt x="137096" y="11054"/>
                  <a:pt x="136391" y="11718"/>
                </a:cubicBezTo>
                <a:lnTo>
                  <a:pt x="136391" y="11718"/>
                </a:lnTo>
                <a:cubicBezTo>
                  <a:pt x="136608" y="11368"/>
                  <a:pt x="136725" y="10957"/>
                  <a:pt x="136701" y="10545"/>
                </a:cubicBezTo>
                <a:lnTo>
                  <a:pt x="136701" y="10545"/>
                </a:lnTo>
                <a:cubicBezTo>
                  <a:pt x="136222" y="10728"/>
                  <a:pt x="135720" y="10911"/>
                  <a:pt x="135240" y="11093"/>
                </a:cubicBezTo>
                <a:cubicBezTo>
                  <a:pt x="136039" y="10660"/>
                  <a:pt x="136587" y="9747"/>
                  <a:pt x="136587" y="8834"/>
                </a:cubicBezTo>
                <a:lnTo>
                  <a:pt x="136587" y="8834"/>
                </a:lnTo>
                <a:cubicBezTo>
                  <a:pt x="135788" y="9655"/>
                  <a:pt x="134875" y="10340"/>
                  <a:pt x="133848" y="10842"/>
                </a:cubicBezTo>
                <a:cubicBezTo>
                  <a:pt x="134259" y="10203"/>
                  <a:pt x="134830" y="9678"/>
                  <a:pt x="135469" y="9313"/>
                </a:cubicBezTo>
                <a:lnTo>
                  <a:pt x="135469" y="9313"/>
                </a:lnTo>
                <a:cubicBezTo>
                  <a:pt x="134282" y="9533"/>
                  <a:pt x="133158" y="10176"/>
                  <a:pt x="132343" y="11099"/>
                </a:cubicBezTo>
                <a:lnTo>
                  <a:pt x="132343" y="11099"/>
                </a:lnTo>
                <a:cubicBezTo>
                  <a:pt x="132915" y="10400"/>
                  <a:pt x="133153" y="9449"/>
                  <a:pt x="132958" y="8560"/>
                </a:cubicBezTo>
                <a:lnTo>
                  <a:pt x="132958" y="8560"/>
                </a:lnTo>
                <a:cubicBezTo>
                  <a:pt x="132593" y="9267"/>
                  <a:pt x="132022" y="9883"/>
                  <a:pt x="131337" y="10294"/>
                </a:cubicBezTo>
                <a:lnTo>
                  <a:pt x="131634" y="9381"/>
                </a:lnTo>
                <a:lnTo>
                  <a:pt x="131634" y="9381"/>
                </a:lnTo>
                <a:cubicBezTo>
                  <a:pt x="130995" y="10020"/>
                  <a:pt x="130242" y="10614"/>
                  <a:pt x="129443" y="11070"/>
                </a:cubicBezTo>
                <a:cubicBezTo>
                  <a:pt x="130219" y="10043"/>
                  <a:pt x="130584" y="8788"/>
                  <a:pt x="130767" y="7532"/>
                </a:cubicBezTo>
                <a:lnTo>
                  <a:pt x="130767" y="7532"/>
                </a:lnTo>
                <a:cubicBezTo>
                  <a:pt x="129992" y="7920"/>
                  <a:pt x="128627" y="9307"/>
                  <a:pt x="129302" y="10288"/>
                </a:cubicBezTo>
                <a:lnTo>
                  <a:pt x="129302" y="10288"/>
                </a:lnTo>
                <a:cubicBezTo>
                  <a:pt x="128843" y="9629"/>
                  <a:pt x="127889" y="9151"/>
                  <a:pt x="127525" y="8491"/>
                </a:cubicBezTo>
                <a:lnTo>
                  <a:pt x="127525" y="8491"/>
                </a:lnTo>
                <a:cubicBezTo>
                  <a:pt x="127845" y="9085"/>
                  <a:pt x="128073" y="9747"/>
                  <a:pt x="128210" y="10408"/>
                </a:cubicBezTo>
                <a:cubicBezTo>
                  <a:pt x="127297" y="9381"/>
                  <a:pt x="126133" y="8582"/>
                  <a:pt x="124832" y="8126"/>
                </a:cubicBezTo>
                <a:lnTo>
                  <a:pt x="124832" y="8126"/>
                </a:lnTo>
                <a:cubicBezTo>
                  <a:pt x="125448" y="8925"/>
                  <a:pt x="126065" y="9724"/>
                  <a:pt x="126658" y="10523"/>
                </a:cubicBezTo>
                <a:cubicBezTo>
                  <a:pt x="126202" y="10294"/>
                  <a:pt x="125722" y="10135"/>
                  <a:pt x="125220" y="10020"/>
                </a:cubicBezTo>
                <a:lnTo>
                  <a:pt x="125220" y="10020"/>
                </a:lnTo>
                <a:cubicBezTo>
                  <a:pt x="125905" y="10682"/>
                  <a:pt x="126590" y="11367"/>
                  <a:pt x="127274" y="12029"/>
                </a:cubicBezTo>
                <a:cubicBezTo>
                  <a:pt x="125928" y="11938"/>
                  <a:pt x="124604" y="11321"/>
                  <a:pt x="123645" y="10340"/>
                </a:cubicBezTo>
                <a:lnTo>
                  <a:pt x="123645" y="10340"/>
                </a:lnTo>
                <a:cubicBezTo>
                  <a:pt x="123919" y="11070"/>
                  <a:pt x="124353" y="11755"/>
                  <a:pt x="124878" y="12326"/>
                </a:cubicBezTo>
                <a:cubicBezTo>
                  <a:pt x="123805" y="11846"/>
                  <a:pt x="122823" y="11162"/>
                  <a:pt x="122002" y="10340"/>
                </a:cubicBezTo>
                <a:lnTo>
                  <a:pt x="122002" y="10340"/>
                </a:lnTo>
                <a:cubicBezTo>
                  <a:pt x="121842" y="10751"/>
                  <a:pt x="121979" y="11253"/>
                  <a:pt x="122253" y="11618"/>
                </a:cubicBezTo>
                <a:cubicBezTo>
                  <a:pt x="122504" y="11961"/>
                  <a:pt x="122892" y="12235"/>
                  <a:pt x="123234" y="12486"/>
                </a:cubicBezTo>
                <a:cubicBezTo>
                  <a:pt x="123156" y="12483"/>
                  <a:pt x="123077" y="12482"/>
                  <a:pt x="122998" y="12482"/>
                </a:cubicBezTo>
                <a:cubicBezTo>
                  <a:pt x="121582" y="12482"/>
                  <a:pt x="120150" y="12817"/>
                  <a:pt x="118732" y="12817"/>
                </a:cubicBezTo>
                <a:cubicBezTo>
                  <a:pt x="118600" y="12817"/>
                  <a:pt x="118468" y="12814"/>
                  <a:pt x="118337" y="12808"/>
                </a:cubicBezTo>
                <a:lnTo>
                  <a:pt x="118337" y="12808"/>
                </a:lnTo>
                <a:cubicBezTo>
                  <a:pt x="121422" y="12969"/>
                  <a:pt x="124508" y="13309"/>
                  <a:pt x="127571" y="13581"/>
                </a:cubicBezTo>
                <a:cubicBezTo>
                  <a:pt x="127989" y="13617"/>
                  <a:pt x="128412" y="13631"/>
                  <a:pt x="128838" y="13631"/>
                </a:cubicBezTo>
                <a:cubicBezTo>
                  <a:pt x="130359" y="13631"/>
                  <a:pt x="131916" y="13453"/>
                  <a:pt x="133439" y="13453"/>
                </a:cubicBezTo>
                <a:cubicBezTo>
                  <a:pt x="133675" y="13453"/>
                  <a:pt x="133911" y="13457"/>
                  <a:pt x="134145" y="13467"/>
                </a:cubicBezTo>
                <a:cubicBezTo>
                  <a:pt x="135971" y="13549"/>
                  <a:pt x="138057" y="14130"/>
                  <a:pt x="139886" y="14130"/>
                </a:cubicBezTo>
                <a:cubicBezTo>
                  <a:pt x="140091" y="14130"/>
                  <a:pt x="140292" y="14122"/>
                  <a:pt x="140490" y="14106"/>
                </a:cubicBezTo>
                <a:lnTo>
                  <a:pt x="140490" y="14106"/>
                </a:lnTo>
                <a:cubicBezTo>
                  <a:pt x="137295" y="14380"/>
                  <a:pt x="134099" y="14494"/>
                  <a:pt x="130858" y="14608"/>
                </a:cubicBezTo>
                <a:cubicBezTo>
                  <a:pt x="131360" y="14837"/>
                  <a:pt x="131839" y="15088"/>
                  <a:pt x="132342" y="15316"/>
                </a:cubicBezTo>
                <a:cubicBezTo>
                  <a:pt x="128005" y="15407"/>
                  <a:pt x="123691" y="15339"/>
                  <a:pt x="119400" y="15430"/>
                </a:cubicBezTo>
                <a:cubicBezTo>
                  <a:pt x="119207" y="15433"/>
                  <a:pt x="119014" y="15434"/>
                  <a:pt x="118820" y="15434"/>
                </a:cubicBezTo>
                <a:cubicBezTo>
                  <a:pt x="115182" y="15434"/>
                  <a:pt x="111460" y="14930"/>
                  <a:pt x="107833" y="14930"/>
                </a:cubicBezTo>
                <a:cubicBezTo>
                  <a:pt x="107276" y="14930"/>
                  <a:pt x="106721" y="14942"/>
                  <a:pt x="106170" y="14970"/>
                </a:cubicBezTo>
                <a:lnTo>
                  <a:pt x="106170" y="14970"/>
                </a:lnTo>
                <a:cubicBezTo>
                  <a:pt x="111052" y="14721"/>
                  <a:pt x="115956" y="14605"/>
                  <a:pt x="120838" y="14061"/>
                </a:cubicBezTo>
                <a:cubicBezTo>
                  <a:pt x="119582" y="14015"/>
                  <a:pt x="109037" y="14152"/>
                  <a:pt x="108900" y="13490"/>
                </a:cubicBezTo>
                <a:cubicBezTo>
                  <a:pt x="108886" y="13419"/>
                  <a:pt x="108898" y="13339"/>
                  <a:pt x="108887" y="13272"/>
                </a:cubicBezTo>
                <a:lnTo>
                  <a:pt x="108887" y="13272"/>
                </a:lnTo>
                <a:cubicBezTo>
                  <a:pt x="109149" y="13208"/>
                  <a:pt x="109369" y="12938"/>
                  <a:pt x="109311" y="12668"/>
                </a:cubicBezTo>
                <a:lnTo>
                  <a:pt x="109311" y="12668"/>
                </a:lnTo>
                <a:cubicBezTo>
                  <a:pt x="109060" y="12737"/>
                  <a:pt x="108831" y="12805"/>
                  <a:pt x="108580" y="12851"/>
                </a:cubicBezTo>
                <a:cubicBezTo>
                  <a:pt x="108763" y="12668"/>
                  <a:pt x="108900" y="12417"/>
                  <a:pt x="108923" y="12143"/>
                </a:cubicBezTo>
                <a:lnTo>
                  <a:pt x="108923" y="12143"/>
                </a:lnTo>
                <a:lnTo>
                  <a:pt x="108170" y="12417"/>
                </a:lnTo>
                <a:cubicBezTo>
                  <a:pt x="108124" y="12189"/>
                  <a:pt x="108078" y="11961"/>
                  <a:pt x="108055" y="11755"/>
                </a:cubicBezTo>
                <a:cubicBezTo>
                  <a:pt x="107918" y="12371"/>
                  <a:pt x="107530" y="12942"/>
                  <a:pt x="106983" y="13284"/>
                </a:cubicBezTo>
                <a:cubicBezTo>
                  <a:pt x="107074" y="12988"/>
                  <a:pt x="107188" y="12714"/>
                  <a:pt x="107302" y="12440"/>
                </a:cubicBezTo>
                <a:cubicBezTo>
                  <a:pt x="107216" y="12409"/>
                  <a:pt x="107127" y="12393"/>
                  <a:pt x="107039" y="12393"/>
                </a:cubicBezTo>
                <a:cubicBezTo>
                  <a:pt x="106871" y="12393"/>
                  <a:pt x="106707" y="12449"/>
                  <a:pt x="106572" y="12554"/>
                </a:cubicBezTo>
                <a:cubicBezTo>
                  <a:pt x="106846" y="12257"/>
                  <a:pt x="107051" y="11892"/>
                  <a:pt x="107097" y="11481"/>
                </a:cubicBezTo>
                <a:cubicBezTo>
                  <a:pt x="107075" y="11480"/>
                  <a:pt x="107054" y="11479"/>
                  <a:pt x="107032" y="11479"/>
                </a:cubicBezTo>
                <a:cubicBezTo>
                  <a:pt x="106755" y="11479"/>
                  <a:pt x="106469" y="11614"/>
                  <a:pt x="106321" y="11846"/>
                </a:cubicBezTo>
                <a:cubicBezTo>
                  <a:pt x="106435" y="11321"/>
                  <a:pt x="106458" y="10797"/>
                  <a:pt x="106344" y="10272"/>
                </a:cubicBezTo>
                <a:lnTo>
                  <a:pt x="106344" y="10272"/>
                </a:lnTo>
                <a:cubicBezTo>
                  <a:pt x="106138" y="10660"/>
                  <a:pt x="106070" y="11093"/>
                  <a:pt x="106115" y="11527"/>
                </a:cubicBezTo>
                <a:lnTo>
                  <a:pt x="105476" y="10819"/>
                </a:lnTo>
                <a:lnTo>
                  <a:pt x="105476" y="10819"/>
                </a:lnTo>
                <a:cubicBezTo>
                  <a:pt x="105727" y="11618"/>
                  <a:pt x="105111" y="12577"/>
                  <a:pt x="104289" y="12691"/>
                </a:cubicBezTo>
                <a:cubicBezTo>
                  <a:pt x="104632" y="12394"/>
                  <a:pt x="104814" y="11938"/>
                  <a:pt x="104814" y="11458"/>
                </a:cubicBezTo>
                <a:lnTo>
                  <a:pt x="104814" y="11458"/>
                </a:lnTo>
                <a:cubicBezTo>
                  <a:pt x="104449" y="11550"/>
                  <a:pt x="104129" y="11710"/>
                  <a:pt x="103856" y="11961"/>
                </a:cubicBezTo>
                <a:cubicBezTo>
                  <a:pt x="104084" y="11618"/>
                  <a:pt x="104061" y="11116"/>
                  <a:pt x="103810" y="10797"/>
                </a:cubicBezTo>
                <a:cubicBezTo>
                  <a:pt x="103559" y="11321"/>
                  <a:pt x="103422" y="11938"/>
                  <a:pt x="103468" y="12531"/>
                </a:cubicBezTo>
                <a:cubicBezTo>
                  <a:pt x="103308" y="12280"/>
                  <a:pt x="103080" y="12052"/>
                  <a:pt x="102806" y="11915"/>
                </a:cubicBezTo>
                <a:lnTo>
                  <a:pt x="102806" y="11915"/>
                </a:lnTo>
                <a:cubicBezTo>
                  <a:pt x="102851" y="12417"/>
                  <a:pt x="102897" y="12896"/>
                  <a:pt x="102965" y="13376"/>
                </a:cubicBezTo>
                <a:cubicBezTo>
                  <a:pt x="102704" y="13268"/>
                  <a:pt x="102473" y="13098"/>
                  <a:pt x="102287" y="12886"/>
                </a:cubicBezTo>
                <a:lnTo>
                  <a:pt x="102287" y="12886"/>
                </a:lnTo>
                <a:cubicBezTo>
                  <a:pt x="102292" y="12985"/>
                  <a:pt x="102267" y="13089"/>
                  <a:pt x="102212" y="13170"/>
                </a:cubicBezTo>
                <a:cubicBezTo>
                  <a:pt x="102075" y="13376"/>
                  <a:pt x="101824" y="13467"/>
                  <a:pt x="101596" y="13536"/>
                </a:cubicBezTo>
                <a:cubicBezTo>
                  <a:pt x="100948" y="13712"/>
                  <a:pt x="100236" y="13768"/>
                  <a:pt x="99503" y="13768"/>
                </a:cubicBezTo>
                <a:cubicBezTo>
                  <a:pt x="98246" y="13768"/>
                  <a:pt x="96929" y="13604"/>
                  <a:pt x="95775" y="13604"/>
                </a:cubicBezTo>
                <a:lnTo>
                  <a:pt x="89795" y="13604"/>
                </a:lnTo>
                <a:cubicBezTo>
                  <a:pt x="87722" y="13604"/>
                  <a:pt x="85320" y="13889"/>
                  <a:pt x="83068" y="13889"/>
                </a:cubicBezTo>
                <a:cubicBezTo>
                  <a:pt x="82071" y="13889"/>
                  <a:pt x="81105" y="13833"/>
                  <a:pt x="80209" y="13672"/>
                </a:cubicBezTo>
                <a:cubicBezTo>
                  <a:pt x="80437" y="13307"/>
                  <a:pt x="80642" y="12965"/>
                  <a:pt x="80870" y="12623"/>
                </a:cubicBezTo>
                <a:lnTo>
                  <a:pt x="80870" y="12623"/>
                </a:lnTo>
                <a:cubicBezTo>
                  <a:pt x="80505" y="12896"/>
                  <a:pt x="80049" y="13079"/>
                  <a:pt x="79592" y="13102"/>
                </a:cubicBezTo>
                <a:cubicBezTo>
                  <a:pt x="79547" y="12919"/>
                  <a:pt x="79501" y="12737"/>
                  <a:pt x="79455" y="12554"/>
                </a:cubicBezTo>
                <a:cubicBezTo>
                  <a:pt x="78816" y="13284"/>
                  <a:pt x="77949" y="13832"/>
                  <a:pt x="77013" y="14106"/>
                </a:cubicBezTo>
                <a:cubicBezTo>
                  <a:pt x="77333" y="13832"/>
                  <a:pt x="77584" y="13513"/>
                  <a:pt x="77766" y="13125"/>
                </a:cubicBezTo>
                <a:cubicBezTo>
                  <a:pt x="77677" y="13104"/>
                  <a:pt x="77586" y="13094"/>
                  <a:pt x="77495" y="13094"/>
                </a:cubicBezTo>
                <a:cubicBezTo>
                  <a:pt x="77337" y="13094"/>
                  <a:pt x="77179" y="13125"/>
                  <a:pt x="77029" y="13186"/>
                </a:cubicBezTo>
                <a:lnTo>
                  <a:pt x="77029" y="13186"/>
                </a:lnTo>
                <a:cubicBezTo>
                  <a:pt x="77195" y="13055"/>
                  <a:pt x="77258" y="12803"/>
                  <a:pt x="77150" y="12623"/>
                </a:cubicBezTo>
                <a:lnTo>
                  <a:pt x="77150" y="12623"/>
                </a:lnTo>
                <a:cubicBezTo>
                  <a:pt x="76693" y="12691"/>
                  <a:pt x="76237" y="12942"/>
                  <a:pt x="75917" y="13307"/>
                </a:cubicBezTo>
                <a:cubicBezTo>
                  <a:pt x="75917" y="12942"/>
                  <a:pt x="75895" y="12600"/>
                  <a:pt x="75895" y="12235"/>
                </a:cubicBezTo>
                <a:lnTo>
                  <a:pt x="74890" y="13558"/>
                </a:lnTo>
                <a:cubicBezTo>
                  <a:pt x="74616" y="13102"/>
                  <a:pt x="74320" y="12645"/>
                  <a:pt x="74023" y="12189"/>
                </a:cubicBezTo>
                <a:cubicBezTo>
                  <a:pt x="73772" y="12577"/>
                  <a:pt x="73772" y="13125"/>
                  <a:pt x="74000" y="13513"/>
                </a:cubicBezTo>
                <a:cubicBezTo>
                  <a:pt x="73292" y="13444"/>
                  <a:pt x="72631" y="13125"/>
                  <a:pt x="72106" y="12668"/>
                </a:cubicBezTo>
                <a:lnTo>
                  <a:pt x="72106" y="12668"/>
                </a:lnTo>
                <a:cubicBezTo>
                  <a:pt x="72174" y="12965"/>
                  <a:pt x="72243" y="13262"/>
                  <a:pt x="72311" y="13558"/>
                </a:cubicBezTo>
                <a:cubicBezTo>
                  <a:pt x="71626" y="13513"/>
                  <a:pt x="70987" y="13170"/>
                  <a:pt x="70576" y="12623"/>
                </a:cubicBezTo>
                <a:lnTo>
                  <a:pt x="70576" y="12623"/>
                </a:lnTo>
                <a:cubicBezTo>
                  <a:pt x="70412" y="12787"/>
                  <a:pt x="70481" y="13067"/>
                  <a:pt x="70655" y="13197"/>
                </a:cubicBezTo>
                <a:lnTo>
                  <a:pt x="70655" y="13197"/>
                </a:lnTo>
                <a:cubicBezTo>
                  <a:pt x="69700" y="12791"/>
                  <a:pt x="68689" y="12543"/>
                  <a:pt x="67657" y="12469"/>
                </a:cubicBezTo>
                <a:lnTo>
                  <a:pt x="67657" y="12469"/>
                </a:lnTo>
                <a:cubicBezTo>
                  <a:pt x="67705" y="12471"/>
                  <a:pt x="67753" y="12473"/>
                  <a:pt x="67801" y="12473"/>
                </a:cubicBezTo>
                <a:cubicBezTo>
                  <a:pt x="68279" y="12473"/>
                  <a:pt x="68776" y="12355"/>
                  <a:pt x="69207" y="12120"/>
                </a:cubicBezTo>
                <a:cubicBezTo>
                  <a:pt x="68953" y="12070"/>
                  <a:pt x="68697" y="12051"/>
                  <a:pt x="68441" y="12051"/>
                </a:cubicBezTo>
                <a:cubicBezTo>
                  <a:pt x="67775" y="12051"/>
                  <a:pt x="67104" y="12179"/>
                  <a:pt x="66445" y="12212"/>
                </a:cubicBezTo>
                <a:cubicBezTo>
                  <a:pt x="66321" y="12221"/>
                  <a:pt x="66194" y="12226"/>
                  <a:pt x="66066" y="12226"/>
                </a:cubicBezTo>
                <a:cubicBezTo>
                  <a:pt x="65255" y="12226"/>
                  <a:pt x="64407" y="12021"/>
                  <a:pt x="63934" y="11390"/>
                </a:cubicBezTo>
                <a:lnTo>
                  <a:pt x="63934" y="11390"/>
                </a:lnTo>
                <a:cubicBezTo>
                  <a:pt x="64343" y="11657"/>
                  <a:pt x="64838" y="11794"/>
                  <a:pt x="65330" y="11794"/>
                </a:cubicBezTo>
                <a:cubicBezTo>
                  <a:pt x="65553" y="11794"/>
                  <a:pt x="65775" y="11766"/>
                  <a:pt x="65988" y="11710"/>
                </a:cubicBezTo>
                <a:cubicBezTo>
                  <a:pt x="65669" y="11458"/>
                  <a:pt x="65326" y="11230"/>
                  <a:pt x="64984" y="10979"/>
                </a:cubicBezTo>
                <a:cubicBezTo>
                  <a:pt x="65646" y="10865"/>
                  <a:pt x="66285" y="10797"/>
                  <a:pt x="66947" y="10797"/>
                </a:cubicBezTo>
                <a:cubicBezTo>
                  <a:pt x="66445" y="10135"/>
                  <a:pt x="65737" y="9632"/>
                  <a:pt x="64938" y="9381"/>
                </a:cubicBezTo>
                <a:cubicBezTo>
                  <a:pt x="65060" y="9309"/>
                  <a:pt x="65186" y="9278"/>
                  <a:pt x="65313" y="9278"/>
                </a:cubicBezTo>
                <a:cubicBezTo>
                  <a:pt x="65829" y="9278"/>
                  <a:pt x="66375" y="9791"/>
                  <a:pt x="66833" y="10157"/>
                </a:cubicBezTo>
                <a:cubicBezTo>
                  <a:pt x="67416" y="10630"/>
                  <a:pt x="68184" y="10885"/>
                  <a:pt x="68949" y="10885"/>
                </a:cubicBezTo>
                <a:cubicBezTo>
                  <a:pt x="69292" y="10885"/>
                  <a:pt x="69635" y="10834"/>
                  <a:pt x="69960" y="10728"/>
                </a:cubicBezTo>
                <a:cubicBezTo>
                  <a:pt x="69882" y="10674"/>
                  <a:pt x="69803" y="10619"/>
                  <a:pt x="69724" y="10565"/>
                </a:cubicBezTo>
                <a:lnTo>
                  <a:pt x="69724" y="10565"/>
                </a:lnTo>
                <a:cubicBezTo>
                  <a:pt x="70255" y="10790"/>
                  <a:pt x="70833" y="10908"/>
                  <a:pt x="71411" y="10908"/>
                </a:cubicBezTo>
                <a:cubicBezTo>
                  <a:pt x="71698" y="10908"/>
                  <a:pt x="71984" y="10879"/>
                  <a:pt x="72265" y="10819"/>
                </a:cubicBezTo>
                <a:cubicBezTo>
                  <a:pt x="72311" y="10660"/>
                  <a:pt x="72334" y="10477"/>
                  <a:pt x="72379" y="10317"/>
                </a:cubicBezTo>
                <a:cubicBezTo>
                  <a:pt x="72973" y="10500"/>
                  <a:pt x="73589" y="10660"/>
                  <a:pt x="74183" y="10842"/>
                </a:cubicBezTo>
                <a:cubicBezTo>
                  <a:pt x="74069" y="10705"/>
                  <a:pt x="74000" y="10545"/>
                  <a:pt x="74000" y="10363"/>
                </a:cubicBezTo>
                <a:cubicBezTo>
                  <a:pt x="74110" y="10331"/>
                  <a:pt x="74223" y="10315"/>
                  <a:pt x="74335" y="10315"/>
                </a:cubicBezTo>
                <a:cubicBezTo>
                  <a:pt x="74609" y="10315"/>
                  <a:pt x="74879" y="10408"/>
                  <a:pt x="75088" y="10587"/>
                </a:cubicBezTo>
                <a:lnTo>
                  <a:pt x="75088" y="10587"/>
                </a:lnTo>
                <a:cubicBezTo>
                  <a:pt x="74764" y="10291"/>
                  <a:pt x="74571" y="9871"/>
                  <a:pt x="74571" y="9450"/>
                </a:cubicBezTo>
                <a:lnTo>
                  <a:pt x="74571" y="9450"/>
                </a:lnTo>
                <a:cubicBezTo>
                  <a:pt x="75141" y="10089"/>
                  <a:pt x="75940" y="10545"/>
                  <a:pt x="76808" y="10682"/>
                </a:cubicBezTo>
                <a:cubicBezTo>
                  <a:pt x="76168" y="10294"/>
                  <a:pt x="75803" y="9541"/>
                  <a:pt x="75895" y="8811"/>
                </a:cubicBezTo>
                <a:lnTo>
                  <a:pt x="75895" y="8811"/>
                </a:lnTo>
                <a:cubicBezTo>
                  <a:pt x="76534" y="9564"/>
                  <a:pt x="77218" y="10294"/>
                  <a:pt x="77972" y="10933"/>
                </a:cubicBezTo>
                <a:cubicBezTo>
                  <a:pt x="78109" y="10751"/>
                  <a:pt x="78131" y="10477"/>
                  <a:pt x="77994" y="10272"/>
                </a:cubicBezTo>
                <a:lnTo>
                  <a:pt x="77994" y="10272"/>
                </a:lnTo>
                <a:cubicBezTo>
                  <a:pt x="78235" y="10472"/>
                  <a:pt x="78602" y="10642"/>
                  <a:pt x="78891" y="10642"/>
                </a:cubicBezTo>
                <a:cubicBezTo>
                  <a:pt x="79096" y="10642"/>
                  <a:pt x="79262" y="10557"/>
                  <a:pt x="79318" y="10340"/>
                </a:cubicBezTo>
                <a:cubicBezTo>
                  <a:pt x="79410" y="10020"/>
                  <a:pt x="79090" y="9747"/>
                  <a:pt x="78793" y="9564"/>
                </a:cubicBezTo>
                <a:cubicBezTo>
                  <a:pt x="78246" y="9222"/>
                  <a:pt x="77606" y="8674"/>
                  <a:pt x="77812" y="8057"/>
                </a:cubicBezTo>
                <a:lnTo>
                  <a:pt x="77812" y="8057"/>
                </a:lnTo>
                <a:cubicBezTo>
                  <a:pt x="78862" y="8742"/>
                  <a:pt x="79889" y="9518"/>
                  <a:pt x="80825" y="10363"/>
                </a:cubicBezTo>
                <a:lnTo>
                  <a:pt x="80368" y="9313"/>
                </a:lnTo>
                <a:lnTo>
                  <a:pt x="80368" y="9313"/>
                </a:lnTo>
                <a:cubicBezTo>
                  <a:pt x="80756" y="9701"/>
                  <a:pt x="81122" y="10066"/>
                  <a:pt x="81510" y="10454"/>
                </a:cubicBezTo>
                <a:cubicBezTo>
                  <a:pt x="81213" y="9883"/>
                  <a:pt x="81076" y="9244"/>
                  <a:pt x="81122" y="8605"/>
                </a:cubicBezTo>
                <a:lnTo>
                  <a:pt x="81122" y="8605"/>
                </a:lnTo>
                <a:cubicBezTo>
                  <a:pt x="81532" y="9518"/>
                  <a:pt x="82263" y="10272"/>
                  <a:pt x="83176" y="10660"/>
                </a:cubicBezTo>
                <a:cubicBezTo>
                  <a:pt x="83176" y="10660"/>
                  <a:pt x="83313" y="10317"/>
                  <a:pt x="83358" y="10203"/>
                </a:cubicBezTo>
                <a:cubicBezTo>
                  <a:pt x="83442" y="10195"/>
                  <a:pt x="83526" y="10189"/>
                  <a:pt x="83610" y="10189"/>
                </a:cubicBezTo>
                <a:cubicBezTo>
                  <a:pt x="83757" y="10189"/>
                  <a:pt x="83907" y="10205"/>
                  <a:pt x="84066" y="10249"/>
                </a:cubicBezTo>
                <a:cubicBezTo>
                  <a:pt x="83906" y="10089"/>
                  <a:pt x="83792" y="9929"/>
                  <a:pt x="83655" y="9747"/>
                </a:cubicBezTo>
                <a:lnTo>
                  <a:pt x="83655" y="9747"/>
                </a:lnTo>
                <a:cubicBezTo>
                  <a:pt x="84089" y="10066"/>
                  <a:pt x="84614" y="10637"/>
                  <a:pt x="85116" y="10797"/>
                </a:cubicBezTo>
                <a:cubicBezTo>
                  <a:pt x="85207" y="10827"/>
                  <a:pt x="85306" y="10841"/>
                  <a:pt x="85405" y="10841"/>
                </a:cubicBezTo>
                <a:cubicBezTo>
                  <a:pt x="85756" y="10841"/>
                  <a:pt x="86118" y="10660"/>
                  <a:pt x="86189" y="10340"/>
                </a:cubicBezTo>
                <a:lnTo>
                  <a:pt x="86189" y="10340"/>
                </a:lnTo>
                <a:cubicBezTo>
                  <a:pt x="86143" y="10614"/>
                  <a:pt x="86303" y="10911"/>
                  <a:pt x="86554" y="11025"/>
                </a:cubicBezTo>
                <a:cubicBezTo>
                  <a:pt x="86828" y="10637"/>
                  <a:pt x="87079" y="10249"/>
                  <a:pt x="87330" y="9861"/>
                </a:cubicBezTo>
                <a:lnTo>
                  <a:pt x="87330" y="9861"/>
                </a:lnTo>
                <a:cubicBezTo>
                  <a:pt x="87216" y="10135"/>
                  <a:pt x="87307" y="10477"/>
                  <a:pt x="87535" y="10660"/>
                </a:cubicBezTo>
                <a:cubicBezTo>
                  <a:pt x="87969" y="10066"/>
                  <a:pt x="88220" y="9336"/>
                  <a:pt x="88220" y="8605"/>
                </a:cubicBezTo>
                <a:cubicBezTo>
                  <a:pt x="88380" y="9085"/>
                  <a:pt x="88448" y="9610"/>
                  <a:pt x="88357" y="10112"/>
                </a:cubicBezTo>
                <a:cubicBezTo>
                  <a:pt x="88608" y="9473"/>
                  <a:pt x="89042" y="8902"/>
                  <a:pt x="89590" y="8514"/>
                </a:cubicBezTo>
                <a:lnTo>
                  <a:pt x="89590" y="8514"/>
                </a:lnTo>
                <a:cubicBezTo>
                  <a:pt x="89590" y="9313"/>
                  <a:pt x="89133" y="10112"/>
                  <a:pt x="88426" y="10500"/>
                </a:cubicBezTo>
                <a:cubicBezTo>
                  <a:pt x="89225" y="10112"/>
                  <a:pt x="90023" y="9701"/>
                  <a:pt x="90845" y="9290"/>
                </a:cubicBezTo>
                <a:lnTo>
                  <a:pt x="90845" y="9290"/>
                </a:lnTo>
                <a:cubicBezTo>
                  <a:pt x="90617" y="9747"/>
                  <a:pt x="90275" y="10135"/>
                  <a:pt x="89841" y="10386"/>
                </a:cubicBezTo>
                <a:cubicBezTo>
                  <a:pt x="90731" y="10089"/>
                  <a:pt x="91598" y="9724"/>
                  <a:pt x="92420" y="9267"/>
                </a:cubicBezTo>
                <a:lnTo>
                  <a:pt x="92420" y="9267"/>
                </a:lnTo>
                <a:cubicBezTo>
                  <a:pt x="92146" y="9610"/>
                  <a:pt x="91849" y="9952"/>
                  <a:pt x="91576" y="10294"/>
                </a:cubicBezTo>
                <a:cubicBezTo>
                  <a:pt x="92420" y="9998"/>
                  <a:pt x="93151" y="9404"/>
                  <a:pt x="93630" y="8651"/>
                </a:cubicBezTo>
                <a:lnTo>
                  <a:pt x="93630" y="8651"/>
                </a:lnTo>
                <a:cubicBezTo>
                  <a:pt x="93493" y="9062"/>
                  <a:pt x="93402" y="9495"/>
                  <a:pt x="93333" y="9906"/>
                </a:cubicBezTo>
                <a:cubicBezTo>
                  <a:pt x="93630" y="9427"/>
                  <a:pt x="94064" y="8993"/>
                  <a:pt x="94566" y="8719"/>
                </a:cubicBezTo>
                <a:lnTo>
                  <a:pt x="94566" y="8719"/>
                </a:lnTo>
                <a:cubicBezTo>
                  <a:pt x="94520" y="9176"/>
                  <a:pt x="94269" y="9587"/>
                  <a:pt x="93881" y="9838"/>
                </a:cubicBezTo>
                <a:cubicBezTo>
                  <a:pt x="94497" y="9450"/>
                  <a:pt x="95296" y="9222"/>
                  <a:pt x="96004" y="9085"/>
                </a:cubicBezTo>
                <a:cubicBezTo>
                  <a:pt x="96101" y="9349"/>
                  <a:pt x="96276" y="9450"/>
                  <a:pt x="96493" y="9450"/>
                </a:cubicBezTo>
                <a:cubicBezTo>
                  <a:pt x="97042" y="9450"/>
                  <a:pt x="97857" y="8805"/>
                  <a:pt x="98332" y="8560"/>
                </a:cubicBezTo>
                <a:lnTo>
                  <a:pt x="98332" y="8560"/>
                </a:lnTo>
                <a:cubicBezTo>
                  <a:pt x="98241" y="8902"/>
                  <a:pt x="98012" y="9199"/>
                  <a:pt x="97738" y="9404"/>
                </a:cubicBezTo>
                <a:cubicBezTo>
                  <a:pt x="97944" y="9404"/>
                  <a:pt x="98104" y="9244"/>
                  <a:pt x="98286" y="9107"/>
                </a:cubicBezTo>
                <a:cubicBezTo>
                  <a:pt x="98394" y="9030"/>
                  <a:pt x="98544" y="8964"/>
                  <a:pt x="98679" y="8964"/>
                </a:cubicBezTo>
                <a:cubicBezTo>
                  <a:pt x="98743" y="8964"/>
                  <a:pt x="98805" y="8979"/>
                  <a:pt x="98857" y="9016"/>
                </a:cubicBezTo>
                <a:cubicBezTo>
                  <a:pt x="98992" y="9101"/>
                  <a:pt x="98952" y="9323"/>
                  <a:pt x="98848" y="9395"/>
                </a:cubicBezTo>
                <a:lnTo>
                  <a:pt x="98848" y="9395"/>
                </a:lnTo>
                <a:cubicBezTo>
                  <a:pt x="99710" y="9338"/>
                  <a:pt x="100574" y="9324"/>
                  <a:pt x="101438" y="9324"/>
                </a:cubicBezTo>
                <a:cubicBezTo>
                  <a:pt x="102395" y="9324"/>
                  <a:pt x="103352" y="9342"/>
                  <a:pt x="104306" y="9342"/>
                </a:cubicBezTo>
                <a:cubicBezTo>
                  <a:pt x="105989" y="9342"/>
                  <a:pt x="107663" y="9285"/>
                  <a:pt x="109311" y="8970"/>
                </a:cubicBezTo>
                <a:lnTo>
                  <a:pt x="109311" y="8970"/>
                </a:lnTo>
                <a:cubicBezTo>
                  <a:pt x="109114" y="9007"/>
                  <a:pt x="108909" y="9024"/>
                  <a:pt x="108697" y="9024"/>
                </a:cubicBezTo>
                <a:cubicBezTo>
                  <a:pt x="107334" y="9024"/>
                  <a:pt x="105709" y="8335"/>
                  <a:pt x="104563" y="7921"/>
                </a:cubicBezTo>
                <a:cubicBezTo>
                  <a:pt x="104101" y="7758"/>
                  <a:pt x="103628" y="7632"/>
                  <a:pt x="103150" y="7534"/>
                </a:cubicBezTo>
                <a:lnTo>
                  <a:pt x="103150" y="7534"/>
                </a:lnTo>
                <a:cubicBezTo>
                  <a:pt x="103284" y="7538"/>
                  <a:pt x="103418" y="7540"/>
                  <a:pt x="103550" y="7540"/>
                </a:cubicBezTo>
                <a:cubicBezTo>
                  <a:pt x="104944" y="7540"/>
                  <a:pt x="106201" y="7294"/>
                  <a:pt x="106675" y="6417"/>
                </a:cubicBezTo>
                <a:lnTo>
                  <a:pt x="106675" y="6417"/>
                </a:lnTo>
                <a:cubicBezTo>
                  <a:pt x="106646" y="6544"/>
                  <a:pt x="106697" y="6694"/>
                  <a:pt x="106800" y="6779"/>
                </a:cubicBezTo>
                <a:cubicBezTo>
                  <a:pt x="107142" y="6505"/>
                  <a:pt x="107508" y="6231"/>
                  <a:pt x="107850" y="5958"/>
                </a:cubicBezTo>
                <a:lnTo>
                  <a:pt x="107850" y="5958"/>
                </a:lnTo>
                <a:cubicBezTo>
                  <a:pt x="107918" y="6231"/>
                  <a:pt x="107873" y="6551"/>
                  <a:pt x="107713" y="6802"/>
                </a:cubicBezTo>
                <a:cubicBezTo>
                  <a:pt x="108170" y="6665"/>
                  <a:pt x="108626" y="6551"/>
                  <a:pt x="109060" y="6414"/>
                </a:cubicBezTo>
                <a:lnTo>
                  <a:pt x="109060" y="6414"/>
                </a:lnTo>
                <a:cubicBezTo>
                  <a:pt x="109165" y="6709"/>
                  <a:pt x="108978" y="7043"/>
                  <a:pt x="108698" y="7129"/>
                </a:cubicBezTo>
                <a:lnTo>
                  <a:pt x="108698" y="7129"/>
                </a:lnTo>
                <a:cubicBezTo>
                  <a:pt x="109290" y="6997"/>
                  <a:pt x="109882" y="6866"/>
                  <a:pt x="110452" y="6756"/>
                </a:cubicBezTo>
                <a:lnTo>
                  <a:pt x="110452" y="6756"/>
                </a:lnTo>
                <a:cubicBezTo>
                  <a:pt x="110338" y="6939"/>
                  <a:pt x="110201" y="7144"/>
                  <a:pt x="110064" y="7350"/>
                </a:cubicBezTo>
                <a:cubicBezTo>
                  <a:pt x="110429" y="7190"/>
                  <a:pt x="110817" y="7053"/>
                  <a:pt x="111228" y="6939"/>
                </a:cubicBezTo>
                <a:lnTo>
                  <a:pt x="111228" y="6939"/>
                </a:lnTo>
                <a:cubicBezTo>
                  <a:pt x="111251" y="7144"/>
                  <a:pt x="111114" y="7373"/>
                  <a:pt x="110909" y="7441"/>
                </a:cubicBezTo>
                <a:cubicBezTo>
                  <a:pt x="111172" y="7463"/>
                  <a:pt x="111430" y="7472"/>
                  <a:pt x="111685" y="7472"/>
                </a:cubicBezTo>
                <a:cubicBezTo>
                  <a:pt x="112491" y="7472"/>
                  <a:pt x="113267" y="7385"/>
                  <a:pt x="114081" y="7350"/>
                </a:cubicBezTo>
                <a:cubicBezTo>
                  <a:pt x="117277" y="7190"/>
                  <a:pt x="120472" y="6985"/>
                  <a:pt x="123691" y="6802"/>
                </a:cubicBezTo>
                <a:cubicBezTo>
                  <a:pt x="128187" y="6551"/>
                  <a:pt x="132707" y="6277"/>
                  <a:pt x="137226" y="6026"/>
                </a:cubicBezTo>
                <a:lnTo>
                  <a:pt x="137226" y="6026"/>
                </a:lnTo>
                <a:cubicBezTo>
                  <a:pt x="137129" y="6030"/>
                  <a:pt x="137032" y="6032"/>
                  <a:pt x="136934" y="6032"/>
                </a:cubicBezTo>
                <a:cubicBezTo>
                  <a:pt x="136302" y="6032"/>
                  <a:pt x="135656" y="5954"/>
                  <a:pt x="135024" y="5954"/>
                </a:cubicBezTo>
                <a:cubicBezTo>
                  <a:pt x="134719" y="5954"/>
                  <a:pt x="134418" y="5972"/>
                  <a:pt x="134122" y="6026"/>
                </a:cubicBezTo>
                <a:cubicBezTo>
                  <a:pt x="134464" y="5889"/>
                  <a:pt x="134784" y="5706"/>
                  <a:pt x="135058" y="5455"/>
                </a:cubicBezTo>
                <a:lnTo>
                  <a:pt x="135058" y="5455"/>
                </a:lnTo>
                <a:cubicBezTo>
                  <a:pt x="134409" y="5478"/>
                  <a:pt x="133870" y="6027"/>
                  <a:pt x="133225" y="6027"/>
                </a:cubicBezTo>
                <a:cubicBezTo>
                  <a:pt x="133212" y="6027"/>
                  <a:pt x="133199" y="6026"/>
                  <a:pt x="133186" y="6026"/>
                </a:cubicBezTo>
                <a:cubicBezTo>
                  <a:pt x="133483" y="5866"/>
                  <a:pt x="133734" y="5684"/>
                  <a:pt x="133985" y="5478"/>
                </a:cubicBezTo>
                <a:lnTo>
                  <a:pt x="133985" y="5478"/>
                </a:lnTo>
                <a:cubicBezTo>
                  <a:pt x="133620" y="5570"/>
                  <a:pt x="133255" y="5661"/>
                  <a:pt x="132889" y="5752"/>
                </a:cubicBezTo>
                <a:cubicBezTo>
                  <a:pt x="133392" y="5501"/>
                  <a:pt x="133871" y="5227"/>
                  <a:pt x="134305" y="4885"/>
                </a:cubicBezTo>
                <a:lnTo>
                  <a:pt x="134305" y="4885"/>
                </a:lnTo>
                <a:cubicBezTo>
                  <a:pt x="133528" y="5045"/>
                  <a:pt x="132775" y="5227"/>
                  <a:pt x="131999" y="5387"/>
                </a:cubicBezTo>
                <a:cubicBezTo>
                  <a:pt x="132433" y="5136"/>
                  <a:pt x="132889" y="4930"/>
                  <a:pt x="133369" y="4793"/>
                </a:cubicBezTo>
                <a:cubicBezTo>
                  <a:pt x="133261" y="4773"/>
                  <a:pt x="133153" y="4763"/>
                  <a:pt x="133045" y="4763"/>
                </a:cubicBezTo>
                <a:cubicBezTo>
                  <a:pt x="132442" y="4763"/>
                  <a:pt x="131840" y="5065"/>
                  <a:pt x="131337" y="5433"/>
                </a:cubicBezTo>
                <a:cubicBezTo>
                  <a:pt x="131680" y="5181"/>
                  <a:pt x="131954" y="4839"/>
                  <a:pt x="132113" y="4451"/>
                </a:cubicBezTo>
                <a:lnTo>
                  <a:pt x="132113" y="4451"/>
                </a:lnTo>
                <a:cubicBezTo>
                  <a:pt x="131725" y="4725"/>
                  <a:pt x="131314" y="5022"/>
                  <a:pt x="130904" y="5296"/>
                </a:cubicBezTo>
                <a:cubicBezTo>
                  <a:pt x="131264" y="4955"/>
                  <a:pt x="131554" y="4562"/>
                  <a:pt x="131774" y="4116"/>
                </a:cubicBezTo>
                <a:lnTo>
                  <a:pt x="131774" y="4116"/>
                </a:lnTo>
                <a:cubicBezTo>
                  <a:pt x="131401" y="4845"/>
                  <a:pt x="130699" y="5403"/>
                  <a:pt x="129899" y="5592"/>
                </a:cubicBezTo>
                <a:cubicBezTo>
                  <a:pt x="130264" y="5387"/>
                  <a:pt x="130630" y="5159"/>
                  <a:pt x="130949" y="4885"/>
                </a:cubicBezTo>
                <a:lnTo>
                  <a:pt x="130949" y="4885"/>
                </a:lnTo>
                <a:cubicBezTo>
                  <a:pt x="130196" y="4999"/>
                  <a:pt x="129511" y="5318"/>
                  <a:pt x="128941" y="5821"/>
                </a:cubicBezTo>
                <a:cubicBezTo>
                  <a:pt x="129580" y="5067"/>
                  <a:pt x="130059" y="4314"/>
                  <a:pt x="130470" y="3424"/>
                </a:cubicBezTo>
                <a:lnTo>
                  <a:pt x="130470" y="3424"/>
                </a:lnTo>
                <a:cubicBezTo>
                  <a:pt x="129705" y="3997"/>
                  <a:pt x="129000" y="4650"/>
                  <a:pt x="128372" y="5382"/>
                </a:cubicBezTo>
                <a:lnTo>
                  <a:pt x="128372" y="5382"/>
                </a:lnTo>
                <a:cubicBezTo>
                  <a:pt x="129096" y="4516"/>
                  <a:pt x="129776" y="3591"/>
                  <a:pt x="130356" y="2625"/>
                </a:cubicBezTo>
                <a:lnTo>
                  <a:pt x="130356" y="2625"/>
                </a:lnTo>
                <a:cubicBezTo>
                  <a:pt x="129283" y="3561"/>
                  <a:pt x="128210" y="4474"/>
                  <a:pt x="127137" y="5410"/>
                </a:cubicBezTo>
                <a:cubicBezTo>
                  <a:pt x="127913" y="4520"/>
                  <a:pt x="128575" y="3538"/>
                  <a:pt x="129100" y="2465"/>
                </a:cubicBezTo>
                <a:lnTo>
                  <a:pt x="129100" y="2465"/>
                </a:lnTo>
                <a:cubicBezTo>
                  <a:pt x="128353" y="3301"/>
                  <a:pt x="127499" y="4052"/>
                  <a:pt x="126601" y="4738"/>
                </a:cubicBezTo>
                <a:lnTo>
                  <a:pt x="126601" y="4738"/>
                </a:lnTo>
                <a:cubicBezTo>
                  <a:pt x="127532" y="4015"/>
                  <a:pt x="128248" y="3042"/>
                  <a:pt x="128667" y="1963"/>
                </a:cubicBezTo>
                <a:lnTo>
                  <a:pt x="128667" y="1963"/>
                </a:lnTo>
                <a:cubicBezTo>
                  <a:pt x="127731" y="3196"/>
                  <a:pt x="126544" y="4223"/>
                  <a:pt x="125174" y="4976"/>
                </a:cubicBezTo>
                <a:cubicBezTo>
                  <a:pt x="126110" y="4360"/>
                  <a:pt x="126863" y="3515"/>
                  <a:pt x="127343" y="2511"/>
                </a:cubicBezTo>
                <a:lnTo>
                  <a:pt x="127343" y="2511"/>
                </a:lnTo>
                <a:cubicBezTo>
                  <a:pt x="126316" y="3378"/>
                  <a:pt x="125289" y="4246"/>
                  <a:pt x="124261" y="5090"/>
                </a:cubicBezTo>
                <a:cubicBezTo>
                  <a:pt x="125421" y="3953"/>
                  <a:pt x="126328" y="2585"/>
                  <a:pt x="126924" y="1067"/>
                </a:cubicBezTo>
                <a:lnTo>
                  <a:pt x="126924" y="1067"/>
                </a:lnTo>
                <a:cubicBezTo>
                  <a:pt x="126344" y="2425"/>
                  <a:pt x="124771" y="3135"/>
                  <a:pt x="123890" y="4356"/>
                </a:cubicBezTo>
                <a:lnTo>
                  <a:pt x="123890" y="4356"/>
                </a:lnTo>
                <a:cubicBezTo>
                  <a:pt x="124794" y="2942"/>
                  <a:pt x="125680" y="1528"/>
                  <a:pt x="126567" y="114"/>
                </a:cubicBezTo>
                <a:lnTo>
                  <a:pt x="126567" y="114"/>
                </a:lnTo>
                <a:cubicBezTo>
                  <a:pt x="126156" y="753"/>
                  <a:pt x="125083" y="1301"/>
                  <a:pt x="124558" y="1917"/>
                </a:cubicBezTo>
                <a:cubicBezTo>
                  <a:pt x="123965" y="2579"/>
                  <a:pt x="123508" y="3310"/>
                  <a:pt x="123074" y="4063"/>
                </a:cubicBezTo>
                <a:cubicBezTo>
                  <a:pt x="123074" y="3447"/>
                  <a:pt x="123508" y="2716"/>
                  <a:pt x="123691" y="2123"/>
                </a:cubicBezTo>
                <a:cubicBezTo>
                  <a:pt x="123942" y="1370"/>
                  <a:pt x="124193" y="616"/>
                  <a:pt x="124695" y="0"/>
                </a:cubicBezTo>
                <a:close/>
                <a:moveTo>
                  <a:pt x="138636" y="34303"/>
                </a:moveTo>
                <a:cubicBezTo>
                  <a:pt x="138394" y="34342"/>
                  <a:pt x="138153" y="34382"/>
                  <a:pt x="137911" y="34421"/>
                </a:cubicBezTo>
                <a:cubicBezTo>
                  <a:pt x="138153" y="34382"/>
                  <a:pt x="138394" y="34343"/>
                  <a:pt x="138636" y="34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1" name="Google Shape;2281;p20"/>
          <p:cNvSpPr/>
          <p:nvPr/>
        </p:nvSpPr>
        <p:spPr>
          <a:xfrm rot="2297280" flipH="1">
            <a:off x="10938138" y="6239502"/>
            <a:ext cx="1241156" cy="1148265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2" name="Google Shape;2282;p20"/>
          <p:cNvSpPr/>
          <p:nvPr/>
        </p:nvSpPr>
        <p:spPr>
          <a:xfrm rot="591948" flipH="1">
            <a:off x="9863065" y="6122546"/>
            <a:ext cx="1241091" cy="1148204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3" name="Google Shape;2283;p20"/>
          <p:cNvSpPr/>
          <p:nvPr/>
        </p:nvSpPr>
        <p:spPr>
          <a:xfrm rot="5400000" flipH="1">
            <a:off x="8989788" y="6001320"/>
            <a:ext cx="1241139" cy="1148249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84" name="Google Shape;2284;p20"/>
          <p:cNvGrpSpPr/>
          <p:nvPr/>
        </p:nvGrpSpPr>
        <p:grpSpPr>
          <a:xfrm flipH="1">
            <a:off x="-958500" y="4567084"/>
            <a:ext cx="3615733" cy="4102667"/>
            <a:chOff x="4675" y="5263075"/>
            <a:chExt cx="2711800" cy="3077000"/>
          </a:xfrm>
        </p:grpSpPr>
        <p:sp>
          <p:nvSpPr>
            <p:cNvPr id="2285" name="Google Shape;2285;p20"/>
            <p:cNvSpPr/>
            <p:nvPr/>
          </p:nvSpPr>
          <p:spPr>
            <a:xfrm>
              <a:off x="1877975" y="5263075"/>
              <a:ext cx="165075" cy="453825"/>
            </a:xfrm>
            <a:custGeom>
              <a:avLst/>
              <a:gdLst/>
              <a:ahLst/>
              <a:cxnLst/>
              <a:rect l="l" t="t" r="r" b="b"/>
              <a:pathLst>
                <a:path w="6603" h="18153" extrusionOk="0">
                  <a:moveTo>
                    <a:pt x="1985" y="1"/>
                  </a:moveTo>
                  <a:cubicBezTo>
                    <a:pt x="807" y="1"/>
                    <a:pt x="1" y="2666"/>
                    <a:pt x="1170" y="5598"/>
                  </a:cubicBezTo>
                  <a:cubicBezTo>
                    <a:pt x="2699" y="9456"/>
                    <a:pt x="3430" y="18152"/>
                    <a:pt x="3430" y="18152"/>
                  </a:cubicBezTo>
                  <a:cubicBezTo>
                    <a:pt x="3430" y="18152"/>
                    <a:pt x="6602" y="7470"/>
                    <a:pt x="3133" y="828"/>
                  </a:cubicBezTo>
                  <a:cubicBezTo>
                    <a:pt x="2746" y="253"/>
                    <a:pt x="2348" y="1"/>
                    <a:pt x="1985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20"/>
            <p:cNvSpPr/>
            <p:nvPr/>
          </p:nvSpPr>
          <p:spPr>
            <a:xfrm>
              <a:off x="1203475" y="6728050"/>
              <a:ext cx="286625" cy="325250"/>
            </a:xfrm>
            <a:custGeom>
              <a:avLst/>
              <a:gdLst/>
              <a:ahLst/>
              <a:cxnLst/>
              <a:rect l="l" t="t" r="r" b="b"/>
              <a:pathLst>
                <a:path w="11465" h="13010" extrusionOk="0">
                  <a:moveTo>
                    <a:pt x="1176" y="0"/>
                  </a:moveTo>
                  <a:cubicBezTo>
                    <a:pt x="0" y="0"/>
                    <a:pt x="822" y="1919"/>
                    <a:pt x="2426" y="2921"/>
                  </a:cubicBezTo>
                  <a:cubicBezTo>
                    <a:pt x="4800" y="4428"/>
                    <a:pt x="9205" y="9016"/>
                    <a:pt x="11465" y="13010"/>
                  </a:cubicBezTo>
                  <a:cubicBezTo>
                    <a:pt x="11465" y="13010"/>
                    <a:pt x="9410" y="5341"/>
                    <a:pt x="4389" y="1643"/>
                  </a:cubicBezTo>
                  <a:cubicBezTo>
                    <a:pt x="2767" y="443"/>
                    <a:pt x="1741" y="0"/>
                    <a:pt x="1176" y="0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20"/>
            <p:cNvSpPr/>
            <p:nvPr/>
          </p:nvSpPr>
          <p:spPr>
            <a:xfrm>
              <a:off x="1190900" y="6834175"/>
              <a:ext cx="286650" cy="325275"/>
            </a:xfrm>
            <a:custGeom>
              <a:avLst/>
              <a:gdLst/>
              <a:ahLst/>
              <a:cxnLst/>
              <a:rect l="l" t="t" r="r" b="b"/>
              <a:pathLst>
                <a:path w="11466" h="13011" extrusionOk="0">
                  <a:moveTo>
                    <a:pt x="1184" y="1"/>
                  </a:moveTo>
                  <a:cubicBezTo>
                    <a:pt x="1" y="1"/>
                    <a:pt x="823" y="1920"/>
                    <a:pt x="2427" y="2922"/>
                  </a:cubicBezTo>
                  <a:cubicBezTo>
                    <a:pt x="4801" y="4428"/>
                    <a:pt x="9206" y="9016"/>
                    <a:pt x="11466" y="13011"/>
                  </a:cubicBezTo>
                  <a:cubicBezTo>
                    <a:pt x="11466" y="13011"/>
                    <a:pt x="9411" y="5341"/>
                    <a:pt x="4413" y="1644"/>
                  </a:cubicBezTo>
                  <a:cubicBezTo>
                    <a:pt x="2783" y="444"/>
                    <a:pt x="1752" y="1"/>
                    <a:pt x="1184" y="1"/>
                  </a:cubicBezTo>
                  <a:close/>
                </a:path>
              </a:pathLst>
            </a:custGeom>
            <a:solidFill>
              <a:srgbClr val="506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88" name="Google Shape;2288;p20"/>
            <p:cNvGrpSpPr/>
            <p:nvPr/>
          </p:nvGrpSpPr>
          <p:grpSpPr>
            <a:xfrm>
              <a:off x="4675" y="5345475"/>
              <a:ext cx="2711800" cy="2994600"/>
              <a:chOff x="4675" y="5345475"/>
              <a:chExt cx="2711800" cy="2994600"/>
            </a:xfrm>
          </p:grpSpPr>
          <p:sp>
            <p:nvSpPr>
              <p:cNvPr id="2289" name="Google Shape;2289;p20"/>
              <p:cNvSpPr/>
              <p:nvPr/>
            </p:nvSpPr>
            <p:spPr>
              <a:xfrm>
                <a:off x="1642450" y="5558800"/>
                <a:ext cx="9475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4498" extrusionOk="0">
                    <a:moveTo>
                      <a:pt x="639" y="1"/>
                    </a:moveTo>
                    <a:cubicBezTo>
                      <a:pt x="639" y="1"/>
                      <a:pt x="0" y="2945"/>
                      <a:pt x="3789" y="4497"/>
                    </a:cubicBezTo>
                    <a:cubicBezTo>
                      <a:pt x="3743" y="2534"/>
                      <a:pt x="2830" y="206"/>
                      <a:pt x="639" y="1"/>
                    </a:cubicBezTo>
                    <a:close/>
                  </a:path>
                </a:pathLst>
              </a:custGeom>
              <a:solidFill>
                <a:srgbClr val="98B7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20"/>
              <p:cNvSpPr/>
              <p:nvPr/>
            </p:nvSpPr>
            <p:spPr>
              <a:xfrm>
                <a:off x="2016200" y="5345975"/>
                <a:ext cx="334475" cy="301875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2075" extrusionOk="0">
                    <a:moveTo>
                      <a:pt x="12067" y="0"/>
                    </a:moveTo>
                    <a:cubicBezTo>
                      <a:pt x="11858" y="0"/>
                      <a:pt x="11574" y="64"/>
                      <a:pt x="11208" y="205"/>
                    </a:cubicBezTo>
                    <a:cubicBezTo>
                      <a:pt x="4680" y="2031"/>
                      <a:pt x="1" y="12074"/>
                      <a:pt x="1" y="12074"/>
                    </a:cubicBezTo>
                    <a:cubicBezTo>
                      <a:pt x="1" y="12074"/>
                      <a:pt x="5570" y="6551"/>
                      <a:pt x="8857" y="4382"/>
                    </a:cubicBezTo>
                    <a:cubicBezTo>
                      <a:pt x="11712" y="2531"/>
                      <a:pt x="13379" y="0"/>
                      <a:pt x="1206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20"/>
              <p:cNvSpPr/>
              <p:nvPr/>
            </p:nvSpPr>
            <p:spPr>
              <a:xfrm>
                <a:off x="1977400" y="5523750"/>
                <a:ext cx="467950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18718" h="7109" extrusionOk="0">
                    <a:moveTo>
                      <a:pt x="15321" y="0"/>
                    </a:moveTo>
                    <a:cubicBezTo>
                      <a:pt x="7962" y="0"/>
                      <a:pt x="1" y="7109"/>
                      <a:pt x="1" y="7109"/>
                    </a:cubicBezTo>
                    <a:cubicBezTo>
                      <a:pt x="1" y="7109"/>
                      <a:pt x="8195" y="4050"/>
                      <a:pt x="12303" y="3799"/>
                    </a:cubicBezTo>
                    <a:cubicBezTo>
                      <a:pt x="16435" y="3548"/>
                      <a:pt x="18717" y="444"/>
                      <a:pt x="15796" y="10"/>
                    </a:cubicBezTo>
                    <a:cubicBezTo>
                      <a:pt x="15638" y="4"/>
                      <a:pt x="15480" y="0"/>
                      <a:pt x="1532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20"/>
              <p:cNvSpPr/>
              <p:nvPr/>
            </p:nvSpPr>
            <p:spPr>
              <a:xfrm>
                <a:off x="1917475" y="5666775"/>
                <a:ext cx="527350" cy="126000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0" extrusionOk="0">
                    <a:moveTo>
                      <a:pt x="13547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11" y="2689"/>
                      <a:pt x="12945" y="2689"/>
                    </a:cubicBezTo>
                    <a:cubicBezTo>
                      <a:pt x="13876" y="2689"/>
                      <a:pt x="14692" y="2742"/>
                      <a:pt x="15339" y="2849"/>
                    </a:cubicBezTo>
                    <a:cubicBezTo>
                      <a:pt x="15604" y="2891"/>
                      <a:pt x="15868" y="2910"/>
                      <a:pt x="16126" y="2910"/>
                    </a:cubicBezTo>
                    <a:cubicBezTo>
                      <a:pt x="18969" y="2910"/>
                      <a:pt x="21094" y="564"/>
                      <a:pt x="14586" y="41"/>
                    </a:cubicBezTo>
                    <a:cubicBezTo>
                      <a:pt x="14240" y="13"/>
                      <a:pt x="13893" y="0"/>
                      <a:pt x="13547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20"/>
              <p:cNvSpPr/>
              <p:nvPr/>
            </p:nvSpPr>
            <p:spPr>
              <a:xfrm>
                <a:off x="1849000" y="5776325"/>
                <a:ext cx="52727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5018" extrusionOk="0">
                    <a:moveTo>
                      <a:pt x="13542" y="1"/>
                    </a:moveTo>
                    <a:cubicBezTo>
                      <a:pt x="6773" y="1"/>
                      <a:pt x="1" y="5018"/>
                      <a:pt x="1" y="5018"/>
                    </a:cubicBezTo>
                    <a:cubicBezTo>
                      <a:pt x="3971" y="3481"/>
                      <a:pt x="9406" y="2677"/>
                      <a:pt x="13042" y="2677"/>
                    </a:cubicBezTo>
                    <a:cubicBezTo>
                      <a:pt x="13942" y="2677"/>
                      <a:pt x="14732" y="2727"/>
                      <a:pt x="15362" y="2826"/>
                    </a:cubicBezTo>
                    <a:cubicBezTo>
                      <a:pt x="15637" y="2872"/>
                      <a:pt x="15912" y="2893"/>
                      <a:pt x="16181" y="2893"/>
                    </a:cubicBezTo>
                    <a:cubicBezTo>
                      <a:pt x="19008" y="2893"/>
                      <a:pt x="21090" y="563"/>
                      <a:pt x="14586" y="42"/>
                    </a:cubicBezTo>
                    <a:cubicBezTo>
                      <a:pt x="14239" y="14"/>
                      <a:pt x="13891" y="1"/>
                      <a:pt x="1354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20"/>
              <p:cNvSpPr/>
              <p:nvPr/>
            </p:nvSpPr>
            <p:spPr>
              <a:xfrm>
                <a:off x="1764775" y="5345475"/>
                <a:ext cx="187550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2" h="18577" extrusionOk="0">
                    <a:moveTo>
                      <a:pt x="969" y="1"/>
                    </a:moveTo>
                    <a:cubicBezTo>
                      <a:pt x="1" y="1"/>
                      <a:pt x="15" y="2143"/>
                      <a:pt x="1133" y="3763"/>
                    </a:cubicBezTo>
                    <a:cubicBezTo>
                      <a:pt x="2936" y="6411"/>
                      <a:pt x="5333" y="13304"/>
                      <a:pt x="5675" y="18577"/>
                    </a:cubicBezTo>
                    <a:cubicBezTo>
                      <a:pt x="5675" y="18577"/>
                      <a:pt x="7501" y="9447"/>
                      <a:pt x="3963" y="3261"/>
                    </a:cubicBezTo>
                    <a:cubicBezTo>
                      <a:pt x="2591" y="861"/>
                      <a:pt x="1582" y="1"/>
                      <a:pt x="96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5" name="Google Shape;2295;p20"/>
              <p:cNvSpPr/>
              <p:nvPr/>
            </p:nvSpPr>
            <p:spPr>
              <a:xfrm>
                <a:off x="1695075" y="5453900"/>
                <a:ext cx="1876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8577" extrusionOk="0">
                    <a:moveTo>
                      <a:pt x="971" y="0"/>
                    </a:moveTo>
                    <a:cubicBezTo>
                      <a:pt x="1" y="0"/>
                      <a:pt x="10" y="2142"/>
                      <a:pt x="1113" y="3763"/>
                    </a:cubicBezTo>
                    <a:cubicBezTo>
                      <a:pt x="2917" y="6411"/>
                      <a:pt x="5313" y="13281"/>
                      <a:pt x="5679" y="18577"/>
                    </a:cubicBezTo>
                    <a:cubicBezTo>
                      <a:pt x="5679" y="18577"/>
                      <a:pt x="7505" y="9446"/>
                      <a:pt x="3967" y="3261"/>
                    </a:cubicBezTo>
                    <a:cubicBezTo>
                      <a:pt x="2594" y="861"/>
                      <a:pt x="1586" y="0"/>
                      <a:pt x="97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20"/>
              <p:cNvSpPr/>
              <p:nvPr/>
            </p:nvSpPr>
            <p:spPr>
              <a:xfrm>
                <a:off x="1635875" y="5578475"/>
                <a:ext cx="185200" cy="4408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17634" extrusionOk="0">
                    <a:moveTo>
                      <a:pt x="1691" y="0"/>
                    </a:moveTo>
                    <a:cubicBezTo>
                      <a:pt x="425" y="0"/>
                      <a:pt x="1" y="2880"/>
                      <a:pt x="1724" y="5673"/>
                    </a:cubicBezTo>
                    <a:cubicBezTo>
                      <a:pt x="3915" y="9188"/>
                      <a:pt x="6152" y="17634"/>
                      <a:pt x="6152" y="17634"/>
                    </a:cubicBezTo>
                    <a:cubicBezTo>
                      <a:pt x="6152" y="17634"/>
                      <a:pt x="7407" y="6563"/>
                      <a:pt x="2820" y="629"/>
                    </a:cubicBezTo>
                    <a:cubicBezTo>
                      <a:pt x="2402" y="193"/>
                      <a:pt x="2019" y="0"/>
                      <a:pt x="16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20"/>
              <p:cNvSpPr/>
              <p:nvPr/>
            </p:nvSpPr>
            <p:spPr>
              <a:xfrm>
                <a:off x="1478525" y="5802825"/>
                <a:ext cx="226700" cy="43735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7494" extrusionOk="0">
                    <a:moveTo>
                      <a:pt x="1113" y="1"/>
                    </a:moveTo>
                    <a:cubicBezTo>
                      <a:pt x="1" y="1"/>
                      <a:pt x="360" y="2228"/>
                      <a:pt x="1787" y="3684"/>
                    </a:cubicBezTo>
                    <a:cubicBezTo>
                      <a:pt x="4023" y="5989"/>
                      <a:pt x="7584" y="12335"/>
                      <a:pt x="8862" y="17493"/>
                    </a:cubicBezTo>
                    <a:cubicBezTo>
                      <a:pt x="8862" y="17493"/>
                      <a:pt x="9068" y="8157"/>
                      <a:pt x="4503" y="2702"/>
                    </a:cubicBezTo>
                    <a:cubicBezTo>
                      <a:pt x="2850" y="719"/>
                      <a:pt x="1744" y="1"/>
                      <a:pt x="11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8" name="Google Shape;2298;p20"/>
              <p:cNvSpPr/>
              <p:nvPr/>
            </p:nvSpPr>
            <p:spPr>
              <a:xfrm>
                <a:off x="1486175" y="5916700"/>
                <a:ext cx="190525" cy="43417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7367" extrusionOk="0">
                    <a:moveTo>
                      <a:pt x="1591" y="0"/>
                    </a:moveTo>
                    <a:cubicBezTo>
                      <a:pt x="280" y="0"/>
                      <a:pt x="0" y="2939"/>
                      <a:pt x="1891" y="5657"/>
                    </a:cubicBezTo>
                    <a:cubicBezTo>
                      <a:pt x="4265" y="9035"/>
                      <a:pt x="6981" y="17366"/>
                      <a:pt x="6981" y="17366"/>
                    </a:cubicBezTo>
                    <a:cubicBezTo>
                      <a:pt x="6981" y="17366"/>
                      <a:pt x="7621" y="6227"/>
                      <a:pt x="2713" y="567"/>
                    </a:cubicBezTo>
                    <a:cubicBezTo>
                      <a:pt x="2289" y="174"/>
                      <a:pt x="1910" y="0"/>
                      <a:pt x="159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9" name="Google Shape;2299;p20"/>
              <p:cNvSpPr/>
              <p:nvPr/>
            </p:nvSpPr>
            <p:spPr>
              <a:xfrm>
                <a:off x="1380450" y="6028575"/>
                <a:ext cx="24602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7023" extrusionOk="0">
                    <a:moveTo>
                      <a:pt x="1179" y="0"/>
                    </a:moveTo>
                    <a:cubicBezTo>
                      <a:pt x="1" y="0"/>
                      <a:pt x="476" y="2244"/>
                      <a:pt x="2012" y="3647"/>
                    </a:cubicBezTo>
                    <a:cubicBezTo>
                      <a:pt x="4386" y="5815"/>
                      <a:pt x="8289" y="11955"/>
                      <a:pt x="9841" y="17022"/>
                    </a:cubicBezTo>
                    <a:cubicBezTo>
                      <a:pt x="9841" y="17022"/>
                      <a:pt x="9544" y="7710"/>
                      <a:pt x="4682" y="2506"/>
                    </a:cubicBezTo>
                    <a:cubicBezTo>
                      <a:pt x="2958" y="668"/>
                      <a:pt x="1822" y="0"/>
                      <a:pt x="1179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20"/>
              <p:cNvSpPr/>
              <p:nvPr/>
            </p:nvSpPr>
            <p:spPr>
              <a:xfrm>
                <a:off x="1337600" y="6150125"/>
                <a:ext cx="246100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9844" h="17023" extrusionOk="0">
                    <a:moveTo>
                      <a:pt x="1174" y="0"/>
                    </a:moveTo>
                    <a:cubicBezTo>
                      <a:pt x="0" y="0"/>
                      <a:pt x="470" y="2244"/>
                      <a:pt x="1991" y="3647"/>
                    </a:cubicBezTo>
                    <a:cubicBezTo>
                      <a:pt x="4365" y="5815"/>
                      <a:pt x="8268" y="11955"/>
                      <a:pt x="9843" y="17022"/>
                    </a:cubicBezTo>
                    <a:cubicBezTo>
                      <a:pt x="9843" y="17022"/>
                      <a:pt x="9524" y="7710"/>
                      <a:pt x="4662" y="2505"/>
                    </a:cubicBezTo>
                    <a:cubicBezTo>
                      <a:pt x="2945" y="668"/>
                      <a:pt x="1815" y="0"/>
                      <a:pt x="117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20"/>
              <p:cNvSpPr/>
              <p:nvPr/>
            </p:nvSpPr>
            <p:spPr>
              <a:xfrm>
                <a:off x="1378675" y="6291025"/>
                <a:ext cx="1850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7402" h="14445" extrusionOk="0">
                    <a:moveTo>
                      <a:pt x="1142" y="0"/>
                    </a:moveTo>
                    <a:cubicBezTo>
                      <a:pt x="1" y="0"/>
                      <a:pt x="52" y="2520"/>
                      <a:pt x="1946" y="4767"/>
                    </a:cubicBezTo>
                    <a:cubicBezTo>
                      <a:pt x="4274" y="7529"/>
                      <a:pt x="7401" y="14445"/>
                      <a:pt x="7401" y="14445"/>
                    </a:cubicBezTo>
                    <a:cubicBezTo>
                      <a:pt x="7401" y="14445"/>
                      <a:pt x="6785" y="5018"/>
                      <a:pt x="2106" y="430"/>
                    </a:cubicBezTo>
                    <a:cubicBezTo>
                      <a:pt x="1727" y="132"/>
                      <a:pt x="1403" y="0"/>
                      <a:pt x="1142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2" name="Google Shape;2302;p20"/>
              <p:cNvSpPr/>
              <p:nvPr/>
            </p:nvSpPr>
            <p:spPr>
              <a:xfrm>
                <a:off x="1296025" y="6390300"/>
                <a:ext cx="250000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4035" extrusionOk="0">
                    <a:moveTo>
                      <a:pt x="1032" y="1"/>
                    </a:moveTo>
                    <a:cubicBezTo>
                      <a:pt x="0" y="1"/>
                      <a:pt x="623" y="1898"/>
                      <a:pt x="2056" y="3033"/>
                    </a:cubicBezTo>
                    <a:cubicBezTo>
                      <a:pt x="4270" y="4768"/>
                      <a:pt x="8174" y="9812"/>
                      <a:pt x="10000" y="14035"/>
                    </a:cubicBezTo>
                    <a:cubicBezTo>
                      <a:pt x="10000" y="14035"/>
                      <a:pt x="8767" y="6183"/>
                      <a:pt x="4179" y="1983"/>
                    </a:cubicBezTo>
                    <a:cubicBezTo>
                      <a:pt x="2585" y="531"/>
                      <a:pt x="1577" y="1"/>
                      <a:pt x="103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20"/>
              <p:cNvSpPr/>
              <p:nvPr/>
            </p:nvSpPr>
            <p:spPr>
              <a:xfrm>
                <a:off x="1272575" y="6494325"/>
                <a:ext cx="249475" cy="350700"/>
              </a:xfrm>
              <a:custGeom>
                <a:avLst/>
                <a:gdLst/>
                <a:ahLst/>
                <a:cxnLst/>
                <a:rect l="l" t="t" r="r" b="b"/>
                <a:pathLst>
                  <a:path w="9979" h="14028" extrusionOk="0">
                    <a:moveTo>
                      <a:pt x="1033" y="0"/>
                    </a:moveTo>
                    <a:cubicBezTo>
                      <a:pt x="0" y="0"/>
                      <a:pt x="622" y="1912"/>
                      <a:pt x="2059" y="3049"/>
                    </a:cubicBezTo>
                    <a:cubicBezTo>
                      <a:pt x="4273" y="4784"/>
                      <a:pt x="8153" y="9828"/>
                      <a:pt x="9979" y="14028"/>
                    </a:cubicBezTo>
                    <a:cubicBezTo>
                      <a:pt x="9979" y="14028"/>
                      <a:pt x="8769" y="6176"/>
                      <a:pt x="4158" y="1976"/>
                    </a:cubicBezTo>
                    <a:cubicBezTo>
                      <a:pt x="2578" y="529"/>
                      <a:pt x="1577" y="0"/>
                      <a:pt x="1033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20"/>
              <p:cNvSpPr/>
              <p:nvPr/>
            </p:nvSpPr>
            <p:spPr>
              <a:xfrm>
                <a:off x="1276300" y="6620325"/>
                <a:ext cx="221800" cy="3428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13713" extrusionOk="0">
                    <a:moveTo>
                      <a:pt x="1224" y="0"/>
                    </a:moveTo>
                    <a:cubicBezTo>
                      <a:pt x="0" y="0"/>
                      <a:pt x="267" y="2583"/>
                      <a:pt x="2435" y="4674"/>
                    </a:cubicBezTo>
                    <a:cubicBezTo>
                      <a:pt x="5037" y="7162"/>
                      <a:pt x="8871" y="13713"/>
                      <a:pt x="8871" y="13713"/>
                    </a:cubicBezTo>
                    <a:cubicBezTo>
                      <a:pt x="8871" y="13713"/>
                      <a:pt x="7274" y="4400"/>
                      <a:pt x="2138" y="337"/>
                    </a:cubicBezTo>
                    <a:cubicBezTo>
                      <a:pt x="1775" y="104"/>
                      <a:pt x="1470" y="0"/>
                      <a:pt x="122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20"/>
              <p:cNvSpPr/>
              <p:nvPr/>
            </p:nvSpPr>
            <p:spPr>
              <a:xfrm>
                <a:off x="1793650" y="5895025"/>
                <a:ext cx="52735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21094" h="5041" extrusionOk="0">
                    <a:moveTo>
                      <a:pt x="13546" y="0"/>
                    </a:moveTo>
                    <a:cubicBezTo>
                      <a:pt x="6776" y="0"/>
                      <a:pt x="1" y="5040"/>
                      <a:pt x="1" y="5040"/>
                    </a:cubicBezTo>
                    <a:cubicBezTo>
                      <a:pt x="3926" y="3496"/>
                      <a:pt x="9326" y="2689"/>
                      <a:pt x="12966" y="2689"/>
                    </a:cubicBezTo>
                    <a:cubicBezTo>
                      <a:pt x="13898" y="2689"/>
                      <a:pt x="14715" y="2742"/>
                      <a:pt x="15362" y="2849"/>
                    </a:cubicBezTo>
                    <a:cubicBezTo>
                      <a:pt x="15624" y="2891"/>
                      <a:pt x="15887" y="2910"/>
                      <a:pt x="16143" y="2910"/>
                    </a:cubicBezTo>
                    <a:cubicBezTo>
                      <a:pt x="18969" y="2910"/>
                      <a:pt x="21094" y="565"/>
                      <a:pt x="14586" y="41"/>
                    </a:cubicBezTo>
                    <a:cubicBezTo>
                      <a:pt x="14240" y="14"/>
                      <a:pt x="13893" y="0"/>
                      <a:pt x="1354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20"/>
              <p:cNvSpPr/>
              <p:nvPr/>
            </p:nvSpPr>
            <p:spPr>
              <a:xfrm>
                <a:off x="1744000" y="5971375"/>
                <a:ext cx="52477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20991" h="6141" extrusionOk="0">
                    <a:moveTo>
                      <a:pt x="14234" y="0"/>
                    </a:moveTo>
                    <a:cubicBezTo>
                      <a:pt x="14207" y="0"/>
                      <a:pt x="14180" y="0"/>
                      <a:pt x="14153" y="0"/>
                    </a:cubicBezTo>
                    <a:cubicBezTo>
                      <a:pt x="7008" y="0"/>
                      <a:pt x="1" y="6140"/>
                      <a:pt x="1" y="6140"/>
                    </a:cubicBezTo>
                    <a:cubicBezTo>
                      <a:pt x="4391" y="3998"/>
                      <a:pt x="10810" y="2687"/>
                      <a:pt x="14297" y="2687"/>
                    </a:cubicBezTo>
                    <a:cubicBezTo>
                      <a:pt x="14599" y="2687"/>
                      <a:pt x="14879" y="2696"/>
                      <a:pt x="15134" y="2717"/>
                    </a:cubicBezTo>
                    <a:cubicBezTo>
                      <a:pt x="15253" y="2725"/>
                      <a:pt x="15371" y="2729"/>
                      <a:pt x="15488" y="2729"/>
                    </a:cubicBezTo>
                    <a:cubicBezTo>
                      <a:pt x="18522" y="2729"/>
                      <a:pt x="20991" y="0"/>
                      <a:pt x="14234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20"/>
              <p:cNvSpPr/>
              <p:nvPr/>
            </p:nvSpPr>
            <p:spPr>
              <a:xfrm>
                <a:off x="1686375" y="6107175"/>
                <a:ext cx="524700" cy="154100"/>
              </a:xfrm>
              <a:custGeom>
                <a:avLst/>
                <a:gdLst/>
                <a:ahLst/>
                <a:cxnLst/>
                <a:rect l="l" t="t" r="r" b="b"/>
                <a:pathLst>
                  <a:path w="20988" h="6164" extrusionOk="0">
                    <a:moveTo>
                      <a:pt x="14129" y="1"/>
                    </a:moveTo>
                    <a:cubicBezTo>
                      <a:pt x="7008" y="24"/>
                      <a:pt x="1" y="6164"/>
                      <a:pt x="1" y="6164"/>
                    </a:cubicBezTo>
                    <a:cubicBezTo>
                      <a:pt x="4390" y="4021"/>
                      <a:pt x="10790" y="2710"/>
                      <a:pt x="14274" y="2710"/>
                    </a:cubicBezTo>
                    <a:cubicBezTo>
                      <a:pt x="14576" y="2710"/>
                      <a:pt x="14856" y="2720"/>
                      <a:pt x="15111" y="2740"/>
                    </a:cubicBezTo>
                    <a:cubicBezTo>
                      <a:pt x="15230" y="2748"/>
                      <a:pt x="15349" y="2752"/>
                      <a:pt x="15467" y="2752"/>
                    </a:cubicBezTo>
                    <a:cubicBezTo>
                      <a:pt x="18532" y="2752"/>
                      <a:pt x="20987" y="1"/>
                      <a:pt x="14129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20"/>
              <p:cNvSpPr/>
              <p:nvPr/>
            </p:nvSpPr>
            <p:spPr>
              <a:xfrm>
                <a:off x="1661275" y="6239850"/>
                <a:ext cx="526125" cy="95600"/>
              </a:xfrm>
              <a:custGeom>
                <a:avLst/>
                <a:gdLst/>
                <a:ahLst/>
                <a:cxnLst/>
                <a:rect l="l" t="t" r="r" b="b"/>
                <a:pathLst>
                  <a:path w="21045" h="3824" extrusionOk="0">
                    <a:moveTo>
                      <a:pt x="12631" y="0"/>
                    </a:moveTo>
                    <a:cubicBezTo>
                      <a:pt x="6294" y="0"/>
                      <a:pt x="0" y="3824"/>
                      <a:pt x="0" y="3824"/>
                    </a:cubicBezTo>
                    <a:cubicBezTo>
                      <a:pt x="3039" y="2938"/>
                      <a:pt x="6860" y="2549"/>
                      <a:pt x="10111" y="2549"/>
                    </a:cubicBezTo>
                    <a:cubicBezTo>
                      <a:pt x="12304" y="2549"/>
                      <a:pt x="14239" y="2726"/>
                      <a:pt x="15499" y="3048"/>
                    </a:cubicBezTo>
                    <a:cubicBezTo>
                      <a:pt x="15924" y="3157"/>
                      <a:pt x="16355" y="3206"/>
                      <a:pt x="16763" y="3206"/>
                    </a:cubicBezTo>
                    <a:cubicBezTo>
                      <a:pt x="19339" y="3206"/>
                      <a:pt x="21044" y="1258"/>
                      <a:pt x="14997" y="195"/>
                    </a:cubicBezTo>
                    <a:cubicBezTo>
                      <a:pt x="14215" y="60"/>
                      <a:pt x="13423" y="0"/>
                      <a:pt x="1263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20"/>
              <p:cNvSpPr/>
              <p:nvPr/>
            </p:nvSpPr>
            <p:spPr>
              <a:xfrm>
                <a:off x="1623600" y="6342725"/>
                <a:ext cx="437875" cy="100000"/>
              </a:xfrm>
              <a:custGeom>
                <a:avLst/>
                <a:gdLst/>
                <a:ahLst/>
                <a:cxnLst/>
                <a:rect l="l" t="t" r="r" b="b"/>
                <a:pathLst>
                  <a:path w="17515" h="4000" extrusionOk="0">
                    <a:moveTo>
                      <a:pt x="10680" y="1"/>
                    </a:moveTo>
                    <a:cubicBezTo>
                      <a:pt x="5382" y="1"/>
                      <a:pt x="1" y="4000"/>
                      <a:pt x="1" y="4000"/>
                    </a:cubicBezTo>
                    <a:cubicBezTo>
                      <a:pt x="2706" y="3026"/>
                      <a:pt x="6133" y="2589"/>
                      <a:pt x="8931" y="2589"/>
                    </a:cubicBezTo>
                    <a:cubicBezTo>
                      <a:pt x="10525" y="2589"/>
                      <a:pt x="11915" y="2731"/>
                      <a:pt x="12851" y="2996"/>
                    </a:cubicBezTo>
                    <a:cubicBezTo>
                      <a:pt x="13181" y="3093"/>
                      <a:pt x="13515" y="3136"/>
                      <a:pt x="13835" y="3136"/>
                    </a:cubicBezTo>
                    <a:cubicBezTo>
                      <a:pt x="15999" y="3136"/>
                      <a:pt x="17514" y="1140"/>
                      <a:pt x="12463" y="165"/>
                    </a:cubicBezTo>
                    <a:cubicBezTo>
                      <a:pt x="11875" y="52"/>
                      <a:pt x="11278" y="1"/>
                      <a:pt x="1068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20"/>
              <p:cNvSpPr/>
              <p:nvPr/>
            </p:nvSpPr>
            <p:spPr>
              <a:xfrm>
                <a:off x="1590500" y="6392950"/>
                <a:ext cx="4253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15" h="6420" extrusionOk="0">
                    <a:moveTo>
                      <a:pt x="11750" y="1"/>
                    </a:moveTo>
                    <a:cubicBezTo>
                      <a:pt x="11627" y="1"/>
                      <a:pt x="11499" y="2"/>
                      <a:pt x="11368" y="5"/>
                    </a:cubicBezTo>
                    <a:cubicBezTo>
                      <a:pt x="5479" y="142"/>
                      <a:pt x="1" y="6419"/>
                      <a:pt x="1" y="6419"/>
                    </a:cubicBezTo>
                    <a:cubicBezTo>
                      <a:pt x="3601" y="4134"/>
                      <a:pt x="9034" y="2683"/>
                      <a:pt x="11857" y="2683"/>
                    </a:cubicBezTo>
                    <a:cubicBezTo>
                      <a:pt x="12023" y="2683"/>
                      <a:pt x="12180" y="2688"/>
                      <a:pt x="12327" y="2699"/>
                    </a:cubicBezTo>
                    <a:cubicBezTo>
                      <a:pt x="12405" y="2704"/>
                      <a:pt x="12484" y="2707"/>
                      <a:pt x="12561" y="2707"/>
                    </a:cubicBezTo>
                    <a:cubicBezTo>
                      <a:pt x="15066" y="2707"/>
                      <a:pt x="17015" y="1"/>
                      <a:pt x="1175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20"/>
              <p:cNvSpPr/>
              <p:nvPr/>
            </p:nvSpPr>
            <p:spPr>
              <a:xfrm>
                <a:off x="1563125" y="6509925"/>
                <a:ext cx="425500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17020" h="6420" extrusionOk="0">
                    <a:moveTo>
                      <a:pt x="11770" y="1"/>
                    </a:moveTo>
                    <a:cubicBezTo>
                      <a:pt x="11647" y="1"/>
                      <a:pt x="11521" y="2"/>
                      <a:pt x="11390" y="5"/>
                    </a:cubicBezTo>
                    <a:cubicBezTo>
                      <a:pt x="5478" y="165"/>
                      <a:pt x="0" y="6419"/>
                      <a:pt x="0" y="6419"/>
                    </a:cubicBezTo>
                    <a:lnTo>
                      <a:pt x="0" y="6419"/>
                    </a:lnTo>
                    <a:cubicBezTo>
                      <a:pt x="3625" y="4154"/>
                      <a:pt x="9044" y="2684"/>
                      <a:pt x="11882" y="2684"/>
                    </a:cubicBezTo>
                    <a:cubicBezTo>
                      <a:pt x="12047" y="2684"/>
                      <a:pt x="12203" y="2689"/>
                      <a:pt x="12349" y="2699"/>
                    </a:cubicBezTo>
                    <a:cubicBezTo>
                      <a:pt x="12436" y="2705"/>
                      <a:pt x="12523" y="2709"/>
                      <a:pt x="12610" y="2709"/>
                    </a:cubicBezTo>
                    <a:cubicBezTo>
                      <a:pt x="15102" y="2709"/>
                      <a:pt x="17019" y="1"/>
                      <a:pt x="11770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20"/>
              <p:cNvSpPr/>
              <p:nvPr/>
            </p:nvSpPr>
            <p:spPr>
              <a:xfrm>
                <a:off x="1547725" y="6592775"/>
                <a:ext cx="3625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4501" h="6210" extrusionOk="0">
                    <a:moveTo>
                      <a:pt x="9713" y="1"/>
                    </a:moveTo>
                    <a:cubicBezTo>
                      <a:pt x="9694" y="1"/>
                      <a:pt x="9675" y="1"/>
                      <a:pt x="9655" y="1"/>
                    </a:cubicBezTo>
                    <a:cubicBezTo>
                      <a:pt x="4588" y="47"/>
                      <a:pt x="0" y="6210"/>
                      <a:pt x="0" y="6210"/>
                    </a:cubicBezTo>
                    <a:cubicBezTo>
                      <a:pt x="3006" y="4029"/>
                      <a:pt x="7505" y="2693"/>
                      <a:pt x="9981" y="2693"/>
                    </a:cubicBezTo>
                    <a:cubicBezTo>
                      <a:pt x="10175" y="2693"/>
                      <a:pt x="10356" y="2701"/>
                      <a:pt x="10523" y="2717"/>
                    </a:cubicBezTo>
                    <a:cubicBezTo>
                      <a:pt x="10607" y="2726"/>
                      <a:pt x="10691" y="2730"/>
                      <a:pt x="10774" y="2730"/>
                    </a:cubicBezTo>
                    <a:cubicBezTo>
                      <a:pt x="12927" y="2730"/>
                      <a:pt x="14500" y="1"/>
                      <a:pt x="9713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20"/>
              <p:cNvSpPr/>
              <p:nvPr/>
            </p:nvSpPr>
            <p:spPr>
              <a:xfrm>
                <a:off x="1512900" y="6719950"/>
                <a:ext cx="398850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4" h="6327" extrusionOk="0">
                    <a:moveTo>
                      <a:pt x="10962" y="1"/>
                    </a:moveTo>
                    <a:cubicBezTo>
                      <a:pt x="10864" y="1"/>
                      <a:pt x="10763" y="2"/>
                      <a:pt x="10660" y="4"/>
                    </a:cubicBezTo>
                    <a:cubicBezTo>
                      <a:pt x="5091" y="95"/>
                      <a:pt x="1" y="6327"/>
                      <a:pt x="1" y="6327"/>
                    </a:cubicBezTo>
                    <a:cubicBezTo>
                      <a:pt x="3336" y="4082"/>
                      <a:pt x="8373" y="2678"/>
                      <a:pt x="11061" y="2678"/>
                    </a:cubicBezTo>
                    <a:cubicBezTo>
                      <a:pt x="11243" y="2678"/>
                      <a:pt x="11414" y="2684"/>
                      <a:pt x="11573" y="2697"/>
                    </a:cubicBezTo>
                    <a:cubicBezTo>
                      <a:pt x="11656" y="2704"/>
                      <a:pt x="11738" y="2707"/>
                      <a:pt x="11820" y="2707"/>
                    </a:cubicBezTo>
                    <a:cubicBezTo>
                      <a:pt x="14170" y="2707"/>
                      <a:pt x="15954" y="1"/>
                      <a:pt x="10962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4" name="Google Shape;2314;p20"/>
              <p:cNvSpPr/>
              <p:nvPr/>
            </p:nvSpPr>
            <p:spPr>
              <a:xfrm>
                <a:off x="1484375" y="6878025"/>
                <a:ext cx="3988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6327" extrusionOk="0">
                    <a:moveTo>
                      <a:pt x="10961" y="0"/>
                    </a:moveTo>
                    <a:cubicBezTo>
                      <a:pt x="10864" y="0"/>
                      <a:pt x="10763" y="2"/>
                      <a:pt x="10660" y="4"/>
                    </a:cubicBezTo>
                    <a:cubicBezTo>
                      <a:pt x="5113" y="95"/>
                      <a:pt x="0" y="6326"/>
                      <a:pt x="0" y="6326"/>
                    </a:cubicBezTo>
                    <a:cubicBezTo>
                      <a:pt x="3357" y="4081"/>
                      <a:pt x="8396" y="2678"/>
                      <a:pt x="11084" y="2678"/>
                    </a:cubicBezTo>
                    <a:cubicBezTo>
                      <a:pt x="11266" y="2678"/>
                      <a:pt x="11437" y="2684"/>
                      <a:pt x="11596" y="2697"/>
                    </a:cubicBezTo>
                    <a:cubicBezTo>
                      <a:pt x="11679" y="2704"/>
                      <a:pt x="11761" y="2707"/>
                      <a:pt x="11843" y="2707"/>
                    </a:cubicBezTo>
                    <a:cubicBezTo>
                      <a:pt x="14191" y="2707"/>
                      <a:pt x="15955" y="0"/>
                      <a:pt x="10961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20"/>
              <p:cNvSpPr/>
              <p:nvPr/>
            </p:nvSpPr>
            <p:spPr>
              <a:xfrm>
                <a:off x="1457550" y="7052675"/>
                <a:ext cx="39972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6325" extrusionOk="0">
                    <a:moveTo>
                      <a:pt x="10906" y="0"/>
                    </a:moveTo>
                    <a:cubicBezTo>
                      <a:pt x="10826" y="0"/>
                      <a:pt x="10744" y="1"/>
                      <a:pt x="10660" y="2"/>
                    </a:cubicBezTo>
                    <a:cubicBezTo>
                      <a:pt x="5114" y="116"/>
                      <a:pt x="1" y="6325"/>
                      <a:pt x="1" y="6325"/>
                    </a:cubicBezTo>
                    <a:cubicBezTo>
                      <a:pt x="3360" y="4099"/>
                      <a:pt x="8405" y="2676"/>
                      <a:pt x="11091" y="2676"/>
                    </a:cubicBezTo>
                    <a:cubicBezTo>
                      <a:pt x="11270" y="2676"/>
                      <a:pt x="11439" y="2683"/>
                      <a:pt x="11596" y="2696"/>
                    </a:cubicBezTo>
                    <a:cubicBezTo>
                      <a:pt x="11679" y="2702"/>
                      <a:pt x="11762" y="2706"/>
                      <a:pt x="11845" y="2706"/>
                    </a:cubicBezTo>
                    <a:cubicBezTo>
                      <a:pt x="14202" y="2706"/>
                      <a:pt x="15988" y="0"/>
                      <a:pt x="10906" y="0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20"/>
              <p:cNvSpPr/>
              <p:nvPr/>
            </p:nvSpPr>
            <p:spPr>
              <a:xfrm>
                <a:off x="1203050" y="6133425"/>
                <a:ext cx="279625" cy="12400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49600" extrusionOk="0">
                    <a:moveTo>
                      <a:pt x="640" y="1"/>
                    </a:moveTo>
                    <a:lnTo>
                      <a:pt x="1" y="412"/>
                    </a:lnTo>
                    <a:cubicBezTo>
                      <a:pt x="23" y="457"/>
                      <a:pt x="3447" y="5844"/>
                      <a:pt x="5981" y="14540"/>
                    </a:cubicBezTo>
                    <a:cubicBezTo>
                      <a:pt x="8332" y="22552"/>
                      <a:pt x="10386" y="35106"/>
                      <a:pt x="6894" y="49417"/>
                    </a:cubicBezTo>
                    <a:lnTo>
                      <a:pt x="7624" y="49600"/>
                    </a:lnTo>
                    <a:cubicBezTo>
                      <a:pt x="11185" y="35129"/>
                      <a:pt x="9085" y="22415"/>
                      <a:pt x="6711" y="14289"/>
                    </a:cubicBezTo>
                    <a:cubicBezTo>
                      <a:pt x="4155" y="5502"/>
                      <a:pt x="685" y="46"/>
                      <a:pt x="640" y="1"/>
                    </a:cubicBezTo>
                    <a:close/>
                  </a:path>
                </a:pathLst>
              </a:custGeom>
              <a:solidFill>
                <a:srgbClr val="6082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17" name="Google Shape;2317;p20"/>
              <p:cNvGrpSpPr/>
              <p:nvPr/>
            </p:nvGrpSpPr>
            <p:grpSpPr>
              <a:xfrm>
                <a:off x="4675" y="5593050"/>
                <a:ext cx="2711800" cy="2747025"/>
                <a:chOff x="4675" y="3688050"/>
                <a:chExt cx="2711800" cy="2747025"/>
              </a:xfrm>
            </p:grpSpPr>
            <p:sp>
              <p:nvSpPr>
                <p:cNvPr id="2318" name="Google Shape;2318;p20"/>
                <p:cNvSpPr/>
                <p:nvPr/>
              </p:nvSpPr>
              <p:spPr>
                <a:xfrm>
                  <a:off x="1767500" y="4222600"/>
                  <a:ext cx="948975" cy="75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9" h="30070" extrusionOk="0">
                      <a:moveTo>
                        <a:pt x="19264" y="1"/>
                      </a:moveTo>
                      <a:cubicBezTo>
                        <a:pt x="18815" y="1"/>
                        <a:pt x="18197" y="293"/>
                        <a:pt x="17390" y="1033"/>
                      </a:cubicBezTo>
                      <a:cubicBezTo>
                        <a:pt x="14377" y="3772"/>
                        <a:pt x="11889" y="13381"/>
                        <a:pt x="11752" y="14454"/>
                      </a:cubicBezTo>
                      <a:cubicBezTo>
                        <a:pt x="10474" y="11190"/>
                        <a:pt x="13007" y="5666"/>
                        <a:pt x="12802" y="3498"/>
                      </a:cubicBezTo>
                      <a:cubicBezTo>
                        <a:pt x="12719" y="2516"/>
                        <a:pt x="12098" y="1917"/>
                        <a:pt x="11352" y="1917"/>
                      </a:cubicBezTo>
                      <a:cubicBezTo>
                        <a:pt x="10451" y="1917"/>
                        <a:pt x="9367" y="2790"/>
                        <a:pt x="8830" y="4913"/>
                      </a:cubicBezTo>
                      <a:cubicBezTo>
                        <a:pt x="7826" y="8793"/>
                        <a:pt x="10268" y="14773"/>
                        <a:pt x="10542" y="15184"/>
                      </a:cubicBezTo>
                      <a:cubicBezTo>
                        <a:pt x="8100" y="13358"/>
                        <a:pt x="7712" y="10345"/>
                        <a:pt x="6959" y="8474"/>
                      </a:cubicBezTo>
                      <a:cubicBezTo>
                        <a:pt x="6589" y="7555"/>
                        <a:pt x="5851" y="6961"/>
                        <a:pt x="5165" y="6961"/>
                      </a:cubicBezTo>
                      <a:cubicBezTo>
                        <a:pt x="4454" y="6961"/>
                        <a:pt x="3800" y="7600"/>
                        <a:pt x="3672" y="9181"/>
                      </a:cubicBezTo>
                      <a:cubicBezTo>
                        <a:pt x="3421" y="12263"/>
                        <a:pt x="10268" y="17147"/>
                        <a:pt x="10268" y="17147"/>
                      </a:cubicBezTo>
                      <a:cubicBezTo>
                        <a:pt x="7004" y="16257"/>
                        <a:pt x="5018" y="15481"/>
                        <a:pt x="3329" y="13838"/>
                      </a:cubicBezTo>
                      <a:cubicBezTo>
                        <a:pt x="2815" y="13331"/>
                        <a:pt x="2289" y="13115"/>
                        <a:pt x="1819" y="13115"/>
                      </a:cubicBezTo>
                      <a:cubicBezTo>
                        <a:pt x="766" y="13115"/>
                        <a:pt x="1" y="14201"/>
                        <a:pt x="316" y="15527"/>
                      </a:cubicBezTo>
                      <a:cubicBezTo>
                        <a:pt x="717" y="17208"/>
                        <a:pt x="5437" y="19065"/>
                        <a:pt x="8516" y="19065"/>
                      </a:cubicBezTo>
                      <a:cubicBezTo>
                        <a:pt x="8947" y="19065"/>
                        <a:pt x="9347" y="19029"/>
                        <a:pt x="9698" y="18950"/>
                      </a:cubicBezTo>
                      <a:lnTo>
                        <a:pt x="9698" y="18950"/>
                      </a:lnTo>
                      <a:cubicBezTo>
                        <a:pt x="8579" y="19650"/>
                        <a:pt x="7463" y="19836"/>
                        <a:pt x="6431" y="19836"/>
                      </a:cubicBezTo>
                      <a:cubicBezTo>
                        <a:pt x="5272" y="19836"/>
                        <a:pt x="4218" y="19602"/>
                        <a:pt x="3385" y="19602"/>
                      </a:cubicBezTo>
                      <a:cubicBezTo>
                        <a:pt x="2734" y="19602"/>
                        <a:pt x="2218" y="19744"/>
                        <a:pt x="1891" y="20251"/>
                      </a:cubicBezTo>
                      <a:cubicBezTo>
                        <a:pt x="812" y="21925"/>
                        <a:pt x="2474" y="23407"/>
                        <a:pt x="4519" y="23407"/>
                      </a:cubicBezTo>
                      <a:cubicBezTo>
                        <a:pt x="4594" y="23407"/>
                        <a:pt x="4669" y="23405"/>
                        <a:pt x="4744" y="23401"/>
                      </a:cubicBezTo>
                      <a:cubicBezTo>
                        <a:pt x="6890" y="23287"/>
                        <a:pt x="10223" y="20046"/>
                        <a:pt x="10588" y="19658"/>
                      </a:cubicBezTo>
                      <a:lnTo>
                        <a:pt x="10588" y="19658"/>
                      </a:lnTo>
                      <a:cubicBezTo>
                        <a:pt x="8511" y="26437"/>
                        <a:pt x="10223" y="28765"/>
                        <a:pt x="12391" y="29792"/>
                      </a:cubicBezTo>
                      <a:cubicBezTo>
                        <a:pt x="12796" y="29984"/>
                        <a:pt x="13136" y="30069"/>
                        <a:pt x="13413" y="30069"/>
                      </a:cubicBezTo>
                      <a:cubicBezTo>
                        <a:pt x="14620" y="30069"/>
                        <a:pt x="14643" y="28456"/>
                        <a:pt x="13715" y="27008"/>
                      </a:cubicBezTo>
                      <a:cubicBezTo>
                        <a:pt x="12574" y="25250"/>
                        <a:pt x="11432" y="21484"/>
                        <a:pt x="11683" y="20183"/>
                      </a:cubicBezTo>
                      <a:lnTo>
                        <a:pt x="11683" y="20183"/>
                      </a:lnTo>
                      <a:cubicBezTo>
                        <a:pt x="14080" y="25866"/>
                        <a:pt x="18029" y="28491"/>
                        <a:pt x="21841" y="28811"/>
                      </a:cubicBezTo>
                      <a:cubicBezTo>
                        <a:pt x="22036" y="28826"/>
                        <a:pt x="22226" y="28833"/>
                        <a:pt x="22409" y="28833"/>
                      </a:cubicBezTo>
                      <a:cubicBezTo>
                        <a:pt x="25825" y="28833"/>
                        <a:pt x="27090" y="26326"/>
                        <a:pt x="23689" y="25524"/>
                      </a:cubicBezTo>
                      <a:cubicBezTo>
                        <a:pt x="20129" y="24680"/>
                        <a:pt x="13304" y="21142"/>
                        <a:pt x="13281" y="18585"/>
                      </a:cubicBezTo>
                      <a:lnTo>
                        <a:pt x="13281" y="18585"/>
                      </a:lnTo>
                      <a:cubicBezTo>
                        <a:pt x="13281" y="18585"/>
                        <a:pt x="19809" y="20388"/>
                        <a:pt x="26748" y="23903"/>
                      </a:cubicBezTo>
                      <a:cubicBezTo>
                        <a:pt x="27430" y="24170"/>
                        <a:pt x="28006" y="24285"/>
                        <a:pt x="28468" y="24285"/>
                      </a:cubicBezTo>
                      <a:cubicBezTo>
                        <a:pt x="30543" y="24285"/>
                        <a:pt x="30342" y="21963"/>
                        <a:pt x="27319" y="20525"/>
                      </a:cubicBezTo>
                      <a:cubicBezTo>
                        <a:pt x="23598" y="18768"/>
                        <a:pt x="14445" y="17535"/>
                        <a:pt x="14445" y="17535"/>
                      </a:cubicBezTo>
                      <a:cubicBezTo>
                        <a:pt x="14445" y="17535"/>
                        <a:pt x="17010" y="16790"/>
                        <a:pt x="20640" y="16790"/>
                      </a:cubicBezTo>
                      <a:cubicBezTo>
                        <a:pt x="22971" y="16790"/>
                        <a:pt x="25740" y="17097"/>
                        <a:pt x="28551" y="18106"/>
                      </a:cubicBezTo>
                      <a:cubicBezTo>
                        <a:pt x="30104" y="18656"/>
                        <a:pt x="31369" y="18879"/>
                        <a:pt x="32373" y="18879"/>
                      </a:cubicBezTo>
                      <a:cubicBezTo>
                        <a:pt x="36033" y="18879"/>
                        <a:pt x="36223" y="15922"/>
                        <a:pt x="34235" y="15116"/>
                      </a:cubicBezTo>
                      <a:cubicBezTo>
                        <a:pt x="33017" y="14622"/>
                        <a:pt x="29275" y="14287"/>
                        <a:pt x="25371" y="14287"/>
                      </a:cubicBezTo>
                      <a:cubicBezTo>
                        <a:pt x="21545" y="14287"/>
                        <a:pt x="17563" y="14609"/>
                        <a:pt x="15652" y="15420"/>
                      </a:cubicBezTo>
                      <a:lnTo>
                        <a:pt x="15652" y="15420"/>
                      </a:lnTo>
                      <a:cubicBezTo>
                        <a:pt x="26327" y="10069"/>
                        <a:pt x="33723" y="12088"/>
                        <a:pt x="35924" y="11190"/>
                      </a:cubicBezTo>
                      <a:cubicBezTo>
                        <a:pt x="37958" y="10359"/>
                        <a:pt x="37406" y="6716"/>
                        <a:pt x="33271" y="6716"/>
                      </a:cubicBezTo>
                      <a:cubicBezTo>
                        <a:pt x="32860" y="6716"/>
                        <a:pt x="32413" y="6752"/>
                        <a:pt x="31929" y="6830"/>
                      </a:cubicBezTo>
                      <a:cubicBezTo>
                        <a:pt x="27005" y="7633"/>
                        <a:pt x="17384" y="12135"/>
                        <a:pt x="14772" y="14392"/>
                      </a:cubicBezTo>
                      <a:lnTo>
                        <a:pt x="14772" y="14392"/>
                      </a:lnTo>
                      <a:cubicBezTo>
                        <a:pt x="21971" y="7163"/>
                        <a:pt x="26896" y="6927"/>
                        <a:pt x="28392" y="5141"/>
                      </a:cubicBezTo>
                      <a:cubicBezTo>
                        <a:pt x="29558" y="3749"/>
                        <a:pt x="29237" y="2476"/>
                        <a:pt x="27219" y="2476"/>
                      </a:cubicBezTo>
                      <a:cubicBezTo>
                        <a:pt x="26590" y="2476"/>
                        <a:pt x="25796" y="2600"/>
                        <a:pt x="24831" y="2881"/>
                      </a:cubicBezTo>
                      <a:cubicBezTo>
                        <a:pt x="20768" y="4068"/>
                        <a:pt x="13167" y="14271"/>
                        <a:pt x="13167" y="14271"/>
                      </a:cubicBezTo>
                      <a:cubicBezTo>
                        <a:pt x="14605" y="9272"/>
                        <a:pt x="18440" y="4959"/>
                        <a:pt x="19604" y="3315"/>
                      </a:cubicBezTo>
                      <a:cubicBezTo>
                        <a:pt x="20453" y="2132"/>
                        <a:pt x="20476" y="1"/>
                        <a:pt x="19264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20"/>
                <p:cNvSpPr/>
                <p:nvPr/>
              </p:nvSpPr>
              <p:spPr>
                <a:xfrm>
                  <a:off x="1673250" y="4656975"/>
                  <a:ext cx="401175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7" h="48071" extrusionOk="0">
                      <a:moveTo>
                        <a:pt x="15476" y="0"/>
                      </a:moveTo>
                      <a:cubicBezTo>
                        <a:pt x="15431" y="46"/>
                        <a:pt x="11231" y="4954"/>
                        <a:pt x="7419" y="13285"/>
                      </a:cubicBezTo>
                      <a:cubicBezTo>
                        <a:pt x="3904" y="20977"/>
                        <a:pt x="1" y="33234"/>
                        <a:pt x="1439" y="48070"/>
                      </a:cubicBezTo>
                      <a:lnTo>
                        <a:pt x="2192" y="48002"/>
                      </a:lnTo>
                      <a:cubicBezTo>
                        <a:pt x="800" y="33348"/>
                        <a:pt x="4634" y="21228"/>
                        <a:pt x="8104" y="13627"/>
                      </a:cubicBezTo>
                      <a:cubicBezTo>
                        <a:pt x="11870" y="5387"/>
                        <a:pt x="16024" y="548"/>
                        <a:pt x="16047" y="503"/>
                      </a:cubicBezTo>
                      <a:lnTo>
                        <a:pt x="15476" y="0"/>
                      </a:ln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20"/>
                <p:cNvSpPr/>
                <p:nvPr/>
              </p:nvSpPr>
              <p:spPr>
                <a:xfrm>
                  <a:off x="460250" y="4230250"/>
                  <a:ext cx="931875" cy="76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5" h="30518" extrusionOk="0">
                      <a:moveTo>
                        <a:pt x="19452" y="0"/>
                      </a:moveTo>
                      <a:cubicBezTo>
                        <a:pt x="18339" y="0"/>
                        <a:pt x="18175" y="2031"/>
                        <a:pt x="18871" y="3260"/>
                      </a:cubicBezTo>
                      <a:cubicBezTo>
                        <a:pt x="19852" y="5018"/>
                        <a:pt x="23253" y="9697"/>
                        <a:pt x="24166" y="14810"/>
                      </a:cubicBezTo>
                      <a:cubicBezTo>
                        <a:pt x="24166" y="14810"/>
                        <a:pt x="17638" y="3899"/>
                        <a:pt x="13712" y="2302"/>
                      </a:cubicBezTo>
                      <a:cubicBezTo>
                        <a:pt x="12557" y="1831"/>
                        <a:pt x="11641" y="1630"/>
                        <a:pt x="10957" y="1630"/>
                      </a:cubicBezTo>
                      <a:cubicBezTo>
                        <a:pt x="9316" y="1630"/>
                        <a:pt x="9012" y="2788"/>
                        <a:pt x="9946" y="4173"/>
                      </a:cubicBezTo>
                      <a:cubicBezTo>
                        <a:pt x="11265" y="6118"/>
                        <a:pt x="16151" y="6858"/>
                        <a:pt x="22568" y="14796"/>
                      </a:cubicBezTo>
                      <a:lnTo>
                        <a:pt x="22568" y="14796"/>
                      </a:lnTo>
                      <a:cubicBezTo>
                        <a:pt x="20233" y="12303"/>
                        <a:pt x="11083" y="6812"/>
                        <a:pt x="6248" y="5497"/>
                      </a:cubicBezTo>
                      <a:cubicBezTo>
                        <a:pt x="5509" y="5297"/>
                        <a:pt x="4847" y="5209"/>
                        <a:pt x="4263" y="5209"/>
                      </a:cubicBezTo>
                      <a:cubicBezTo>
                        <a:pt x="716" y="5209"/>
                        <a:pt x="1" y="8443"/>
                        <a:pt x="1843" y="9423"/>
                      </a:cubicBezTo>
                      <a:cubicBezTo>
                        <a:pt x="3933" y="10547"/>
                        <a:pt x="11510" y="9281"/>
                        <a:pt x="21567" y="15711"/>
                      </a:cubicBezTo>
                      <a:lnTo>
                        <a:pt x="21567" y="15711"/>
                      </a:lnTo>
                      <a:cubicBezTo>
                        <a:pt x="18762" y="14155"/>
                        <a:pt x="10824" y="13264"/>
                        <a:pt x="6169" y="13264"/>
                      </a:cubicBezTo>
                      <a:cubicBezTo>
                        <a:pt x="4777" y="13264"/>
                        <a:pt x="3679" y="13344"/>
                        <a:pt x="3098" y="13509"/>
                      </a:cubicBezTo>
                      <a:cubicBezTo>
                        <a:pt x="902" y="14139"/>
                        <a:pt x="927" y="17471"/>
                        <a:pt x="5342" y="17471"/>
                      </a:cubicBezTo>
                      <a:cubicBezTo>
                        <a:pt x="6202" y="17471"/>
                        <a:pt x="7229" y="17345"/>
                        <a:pt x="8439" y="17047"/>
                      </a:cubicBezTo>
                      <a:cubicBezTo>
                        <a:pt x="10306" y="16587"/>
                        <a:pt x="12126" y="16415"/>
                        <a:pt x="13805" y="16415"/>
                      </a:cubicBezTo>
                      <a:cubicBezTo>
                        <a:pt x="18799" y="16415"/>
                        <a:pt x="22545" y="17937"/>
                        <a:pt x="22545" y="17937"/>
                      </a:cubicBezTo>
                      <a:cubicBezTo>
                        <a:pt x="22545" y="17937"/>
                        <a:pt x="13301" y="18211"/>
                        <a:pt x="9444" y="19580"/>
                      </a:cubicBezTo>
                      <a:cubicBezTo>
                        <a:pt x="6137" y="20774"/>
                        <a:pt x="5799" y="23225"/>
                        <a:pt x="8229" y="23225"/>
                      </a:cubicBezTo>
                      <a:cubicBezTo>
                        <a:pt x="8633" y="23225"/>
                        <a:pt x="9115" y="23157"/>
                        <a:pt x="9672" y="23004"/>
                      </a:cubicBezTo>
                      <a:cubicBezTo>
                        <a:pt x="16907" y="20219"/>
                        <a:pt x="23595" y="19101"/>
                        <a:pt x="23595" y="19101"/>
                      </a:cubicBezTo>
                      <a:lnTo>
                        <a:pt x="23595" y="19101"/>
                      </a:lnTo>
                      <a:cubicBezTo>
                        <a:pt x="23322" y="21635"/>
                        <a:pt x="16154" y="24465"/>
                        <a:pt x="12525" y="24944"/>
                      </a:cubicBezTo>
                      <a:cubicBezTo>
                        <a:pt x="8873" y="25401"/>
                        <a:pt x="10174" y="28299"/>
                        <a:pt x="14032" y="28391"/>
                      </a:cubicBezTo>
                      <a:cubicBezTo>
                        <a:pt x="14107" y="28393"/>
                        <a:pt x="14183" y="28393"/>
                        <a:pt x="14259" y="28393"/>
                      </a:cubicBezTo>
                      <a:cubicBezTo>
                        <a:pt x="18031" y="28393"/>
                        <a:pt x="22125" y="26161"/>
                        <a:pt x="25033" y="20858"/>
                      </a:cubicBezTo>
                      <a:lnTo>
                        <a:pt x="25033" y="20858"/>
                      </a:lnTo>
                      <a:cubicBezTo>
                        <a:pt x="25148" y="22182"/>
                        <a:pt x="23618" y="25789"/>
                        <a:pt x="22294" y="27432"/>
                      </a:cubicBezTo>
                      <a:cubicBezTo>
                        <a:pt x="21178" y="28837"/>
                        <a:pt x="21084" y="30518"/>
                        <a:pt x="22423" y="30518"/>
                      </a:cubicBezTo>
                      <a:cubicBezTo>
                        <a:pt x="22672" y="30518"/>
                        <a:pt x="22971" y="30460"/>
                        <a:pt x="23322" y="30331"/>
                      </a:cubicBezTo>
                      <a:cubicBezTo>
                        <a:pt x="25581" y="29532"/>
                        <a:pt x="27544" y="27386"/>
                        <a:pt x="26152" y="20448"/>
                      </a:cubicBezTo>
                      <a:lnTo>
                        <a:pt x="26152" y="20448"/>
                      </a:lnTo>
                      <a:cubicBezTo>
                        <a:pt x="26494" y="20881"/>
                        <a:pt x="29484" y="24442"/>
                        <a:pt x="31584" y="24762"/>
                      </a:cubicBezTo>
                      <a:cubicBezTo>
                        <a:pt x="31811" y="24798"/>
                        <a:pt x="32035" y="24816"/>
                        <a:pt x="32255" y="24816"/>
                      </a:cubicBezTo>
                      <a:cubicBezTo>
                        <a:pt x="34097" y="24816"/>
                        <a:pt x="35593" y="23583"/>
                        <a:pt x="34757" y="21931"/>
                      </a:cubicBezTo>
                      <a:cubicBezTo>
                        <a:pt x="34372" y="21171"/>
                        <a:pt x="33539" y="21090"/>
                        <a:pt x="32475" y="21090"/>
                      </a:cubicBezTo>
                      <a:cubicBezTo>
                        <a:pt x="32187" y="21090"/>
                        <a:pt x="31882" y="21096"/>
                        <a:pt x="31565" y="21096"/>
                      </a:cubicBezTo>
                      <a:cubicBezTo>
                        <a:pt x="30201" y="21096"/>
                        <a:pt x="28604" y="20987"/>
                        <a:pt x="27111" y="19831"/>
                      </a:cubicBezTo>
                      <a:lnTo>
                        <a:pt x="27111" y="19831"/>
                      </a:lnTo>
                      <a:cubicBezTo>
                        <a:pt x="27692" y="20022"/>
                        <a:pt x="28424" y="20108"/>
                        <a:pt x="29225" y="20108"/>
                      </a:cubicBezTo>
                      <a:cubicBezTo>
                        <a:pt x="32262" y="20108"/>
                        <a:pt x="36287" y="18870"/>
                        <a:pt x="36811" y="17389"/>
                      </a:cubicBezTo>
                      <a:cubicBezTo>
                        <a:pt x="37275" y="16031"/>
                        <a:pt x="36537" y="14830"/>
                        <a:pt x="35401" y="14830"/>
                      </a:cubicBezTo>
                      <a:cubicBezTo>
                        <a:pt x="34970" y="14830"/>
                        <a:pt x="34482" y="15002"/>
                        <a:pt x="33981" y="15403"/>
                      </a:cubicBezTo>
                      <a:cubicBezTo>
                        <a:pt x="32132" y="16864"/>
                        <a:pt x="30078" y="17435"/>
                        <a:pt x="26722" y="17982"/>
                      </a:cubicBezTo>
                      <a:cubicBezTo>
                        <a:pt x="26722" y="17982"/>
                        <a:pt x="34049" y="13828"/>
                        <a:pt x="34118" y="10724"/>
                      </a:cubicBezTo>
                      <a:cubicBezTo>
                        <a:pt x="34167" y="9054"/>
                        <a:pt x="33509" y="8368"/>
                        <a:pt x="32745" y="8368"/>
                      </a:cubicBezTo>
                      <a:cubicBezTo>
                        <a:pt x="32089" y="8368"/>
                        <a:pt x="31355" y="8874"/>
                        <a:pt x="30922" y="9697"/>
                      </a:cubicBezTo>
                      <a:cubicBezTo>
                        <a:pt x="29964" y="11477"/>
                        <a:pt x="29279" y="14445"/>
                        <a:pt x="26654" y="15997"/>
                      </a:cubicBezTo>
                      <a:cubicBezTo>
                        <a:pt x="26974" y="15631"/>
                        <a:pt x="30032" y="9925"/>
                        <a:pt x="29439" y="5954"/>
                      </a:cubicBezTo>
                      <a:cubicBezTo>
                        <a:pt x="29096" y="3675"/>
                        <a:pt x="28017" y="2711"/>
                        <a:pt x="27086" y="2711"/>
                      </a:cubicBezTo>
                      <a:cubicBezTo>
                        <a:pt x="26403" y="2711"/>
                        <a:pt x="25801" y="3230"/>
                        <a:pt x="25627" y="4128"/>
                      </a:cubicBezTo>
                      <a:cubicBezTo>
                        <a:pt x="25193" y="6273"/>
                        <a:pt x="27156" y="12025"/>
                        <a:pt x="25536" y="15129"/>
                      </a:cubicBezTo>
                      <a:cubicBezTo>
                        <a:pt x="25513" y="14057"/>
                        <a:pt x="24029" y="4242"/>
                        <a:pt x="21313" y="1229"/>
                      </a:cubicBezTo>
                      <a:cubicBezTo>
                        <a:pt x="20528" y="344"/>
                        <a:pt x="19909" y="0"/>
                        <a:pt x="19452" y="0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20"/>
                <p:cNvSpPr/>
                <p:nvPr/>
              </p:nvSpPr>
              <p:spPr>
                <a:xfrm>
                  <a:off x="1076950" y="4681500"/>
                  <a:ext cx="315000" cy="12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0" h="49281" extrusionOk="0">
                      <a:moveTo>
                        <a:pt x="616" y="1"/>
                      </a:moveTo>
                      <a:lnTo>
                        <a:pt x="0" y="457"/>
                      </a:lnTo>
                      <a:cubicBezTo>
                        <a:pt x="23" y="503"/>
                        <a:pt x="3652" y="5730"/>
                        <a:pt x="6551" y="14312"/>
                      </a:cubicBezTo>
                      <a:cubicBezTo>
                        <a:pt x="9222" y="22233"/>
                        <a:pt x="11801" y="34695"/>
                        <a:pt x="8902" y="49121"/>
                      </a:cubicBezTo>
                      <a:lnTo>
                        <a:pt x="9655" y="49281"/>
                      </a:lnTo>
                      <a:cubicBezTo>
                        <a:pt x="12600" y="34673"/>
                        <a:pt x="9975" y="22050"/>
                        <a:pt x="7281" y="14038"/>
                      </a:cubicBezTo>
                      <a:cubicBezTo>
                        <a:pt x="4337" y="5365"/>
                        <a:pt x="662" y="69"/>
                        <a:pt x="616" y="1"/>
                      </a:cubicBezTo>
                      <a:close/>
                    </a:path>
                  </a:pathLst>
                </a:custGeom>
                <a:solidFill>
                  <a:srgbClr val="405B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20"/>
                <p:cNvSpPr/>
                <p:nvPr/>
              </p:nvSpPr>
              <p:spPr>
                <a:xfrm>
                  <a:off x="4675" y="4596950"/>
                  <a:ext cx="948925" cy="7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7" h="30069" extrusionOk="0">
                      <a:moveTo>
                        <a:pt x="18706" y="0"/>
                      </a:moveTo>
                      <a:cubicBezTo>
                        <a:pt x="17491" y="0"/>
                        <a:pt x="17521" y="2132"/>
                        <a:pt x="18354" y="3314"/>
                      </a:cubicBezTo>
                      <a:cubicBezTo>
                        <a:pt x="19518" y="4935"/>
                        <a:pt x="23376" y="9249"/>
                        <a:pt x="24791" y="14248"/>
                      </a:cubicBezTo>
                      <a:cubicBezTo>
                        <a:pt x="24791" y="14248"/>
                        <a:pt x="17190" y="4045"/>
                        <a:pt x="13127" y="2858"/>
                      </a:cubicBezTo>
                      <a:cubicBezTo>
                        <a:pt x="12174" y="2585"/>
                        <a:pt x="11389" y="2465"/>
                        <a:pt x="10764" y="2465"/>
                      </a:cubicBezTo>
                      <a:cubicBezTo>
                        <a:pt x="8723" y="2465"/>
                        <a:pt x="8396" y="3743"/>
                        <a:pt x="9566" y="5140"/>
                      </a:cubicBezTo>
                      <a:cubicBezTo>
                        <a:pt x="11061" y="6925"/>
                        <a:pt x="15998" y="7162"/>
                        <a:pt x="23165" y="14369"/>
                      </a:cubicBezTo>
                      <a:lnTo>
                        <a:pt x="23165" y="14369"/>
                      </a:lnTo>
                      <a:cubicBezTo>
                        <a:pt x="20524" y="12091"/>
                        <a:pt x="10940" y="7631"/>
                        <a:pt x="6028" y="6830"/>
                      </a:cubicBezTo>
                      <a:cubicBezTo>
                        <a:pt x="5543" y="6751"/>
                        <a:pt x="5094" y="6715"/>
                        <a:pt x="4681" y="6715"/>
                      </a:cubicBezTo>
                      <a:cubicBezTo>
                        <a:pt x="551" y="6715"/>
                        <a:pt x="0" y="10338"/>
                        <a:pt x="2034" y="11189"/>
                      </a:cubicBezTo>
                      <a:cubicBezTo>
                        <a:pt x="4235" y="12087"/>
                        <a:pt x="11650" y="10069"/>
                        <a:pt x="22301" y="15395"/>
                      </a:cubicBezTo>
                      <a:lnTo>
                        <a:pt x="22301" y="15395"/>
                      </a:lnTo>
                      <a:cubicBezTo>
                        <a:pt x="20403" y="14593"/>
                        <a:pt x="16476" y="14275"/>
                        <a:pt x="12683" y="14275"/>
                      </a:cubicBezTo>
                      <a:cubicBezTo>
                        <a:pt x="8744" y="14275"/>
                        <a:pt x="4950" y="14618"/>
                        <a:pt x="3723" y="15115"/>
                      </a:cubicBezTo>
                      <a:cubicBezTo>
                        <a:pt x="1737" y="15903"/>
                        <a:pt x="1925" y="18864"/>
                        <a:pt x="5575" y="18864"/>
                      </a:cubicBezTo>
                      <a:cubicBezTo>
                        <a:pt x="6580" y="18864"/>
                        <a:pt x="7848" y="18640"/>
                        <a:pt x="9406" y="18082"/>
                      </a:cubicBezTo>
                      <a:cubicBezTo>
                        <a:pt x="12218" y="17074"/>
                        <a:pt x="14987" y="16767"/>
                        <a:pt x="17318" y="16767"/>
                      </a:cubicBezTo>
                      <a:cubicBezTo>
                        <a:pt x="20948" y="16767"/>
                        <a:pt x="23513" y="17512"/>
                        <a:pt x="23513" y="17512"/>
                      </a:cubicBezTo>
                      <a:cubicBezTo>
                        <a:pt x="23513" y="17512"/>
                        <a:pt x="14360" y="18744"/>
                        <a:pt x="10662" y="20525"/>
                      </a:cubicBezTo>
                      <a:cubicBezTo>
                        <a:pt x="7615" y="21964"/>
                        <a:pt x="7415" y="24276"/>
                        <a:pt x="9512" y="24276"/>
                      </a:cubicBezTo>
                      <a:cubicBezTo>
                        <a:pt x="9975" y="24276"/>
                        <a:pt x="10551" y="24163"/>
                        <a:pt x="11233" y="23903"/>
                      </a:cubicBezTo>
                      <a:cubicBezTo>
                        <a:pt x="18148" y="20365"/>
                        <a:pt x="24676" y="18562"/>
                        <a:pt x="24677" y="18562"/>
                      </a:cubicBezTo>
                      <a:lnTo>
                        <a:pt x="24677" y="18562"/>
                      </a:lnTo>
                      <a:cubicBezTo>
                        <a:pt x="24677" y="21118"/>
                        <a:pt x="17829" y="24656"/>
                        <a:pt x="14268" y="25523"/>
                      </a:cubicBezTo>
                      <a:cubicBezTo>
                        <a:pt x="10881" y="26322"/>
                        <a:pt x="12123" y="28813"/>
                        <a:pt x="15509" y="28813"/>
                      </a:cubicBezTo>
                      <a:cubicBezTo>
                        <a:pt x="15705" y="28813"/>
                        <a:pt x="15908" y="28805"/>
                        <a:pt x="16117" y="28787"/>
                      </a:cubicBezTo>
                      <a:cubicBezTo>
                        <a:pt x="19929" y="28491"/>
                        <a:pt x="23878" y="25843"/>
                        <a:pt x="26297" y="20160"/>
                      </a:cubicBezTo>
                      <a:lnTo>
                        <a:pt x="26297" y="20160"/>
                      </a:lnTo>
                      <a:cubicBezTo>
                        <a:pt x="26525" y="21461"/>
                        <a:pt x="25384" y="25227"/>
                        <a:pt x="24243" y="27007"/>
                      </a:cubicBezTo>
                      <a:cubicBezTo>
                        <a:pt x="23315" y="28455"/>
                        <a:pt x="23338" y="30069"/>
                        <a:pt x="24545" y="30069"/>
                      </a:cubicBezTo>
                      <a:cubicBezTo>
                        <a:pt x="24822" y="30069"/>
                        <a:pt x="25162" y="29984"/>
                        <a:pt x="25567" y="29792"/>
                      </a:cubicBezTo>
                      <a:cubicBezTo>
                        <a:pt x="27735" y="28742"/>
                        <a:pt x="29447" y="26414"/>
                        <a:pt x="27370" y="19657"/>
                      </a:cubicBezTo>
                      <a:lnTo>
                        <a:pt x="27370" y="19657"/>
                      </a:lnTo>
                      <a:cubicBezTo>
                        <a:pt x="27735" y="20045"/>
                        <a:pt x="31091" y="23287"/>
                        <a:pt x="33213" y="23401"/>
                      </a:cubicBezTo>
                      <a:cubicBezTo>
                        <a:pt x="33289" y="23405"/>
                        <a:pt x="33364" y="23407"/>
                        <a:pt x="33439" y="23407"/>
                      </a:cubicBezTo>
                      <a:cubicBezTo>
                        <a:pt x="35484" y="23407"/>
                        <a:pt x="37145" y="21924"/>
                        <a:pt x="36066" y="20228"/>
                      </a:cubicBezTo>
                      <a:cubicBezTo>
                        <a:pt x="35740" y="19722"/>
                        <a:pt x="35225" y="19579"/>
                        <a:pt x="34577" y="19579"/>
                      </a:cubicBezTo>
                      <a:cubicBezTo>
                        <a:pt x="33736" y="19579"/>
                        <a:pt x="32671" y="19819"/>
                        <a:pt x="31498" y="19819"/>
                      </a:cubicBezTo>
                      <a:cubicBezTo>
                        <a:pt x="30474" y="19819"/>
                        <a:pt x="29368" y="19636"/>
                        <a:pt x="28260" y="18950"/>
                      </a:cubicBezTo>
                      <a:lnTo>
                        <a:pt x="28260" y="18950"/>
                      </a:lnTo>
                      <a:cubicBezTo>
                        <a:pt x="28600" y="19023"/>
                        <a:pt x="28987" y="19057"/>
                        <a:pt x="29403" y="19057"/>
                      </a:cubicBezTo>
                      <a:cubicBezTo>
                        <a:pt x="32482" y="19057"/>
                        <a:pt x="37239" y="17192"/>
                        <a:pt x="37641" y="15503"/>
                      </a:cubicBezTo>
                      <a:cubicBezTo>
                        <a:pt x="37956" y="14182"/>
                        <a:pt x="37197" y="13099"/>
                        <a:pt x="36150" y="13099"/>
                      </a:cubicBezTo>
                      <a:cubicBezTo>
                        <a:pt x="35677" y="13099"/>
                        <a:pt x="35146" y="13319"/>
                        <a:pt x="34628" y="13837"/>
                      </a:cubicBezTo>
                      <a:cubicBezTo>
                        <a:pt x="32962" y="15480"/>
                        <a:pt x="30954" y="16234"/>
                        <a:pt x="27690" y="17124"/>
                      </a:cubicBezTo>
                      <a:cubicBezTo>
                        <a:pt x="27690" y="17124"/>
                        <a:pt x="34537" y="12262"/>
                        <a:pt x="34286" y="9158"/>
                      </a:cubicBezTo>
                      <a:cubicBezTo>
                        <a:pt x="34170" y="7581"/>
                        <a:pt x="33518" y="6940"/>
                        <a:pt x="32806" y="6940"/>
                      </a:cubicBezTo>
                      <a:cubicBezTo>
                        <a:pt x="32116" y="6940"/>
                        <a:pt x="31370" y="7541"/>
                        <a:pt x="30999" y="8473"/>
                      </a:cubicBezTo>
                      <a:cubicBezTo>
                        <a:pt x="30246" y="10345"/>
                        <a:pt x="29858" y="13358"/>
                        <a:pt x="27416" y="15184"/>
                      </a:cubicBezTo>
                      <a:cubicBezTo>
                        <a:pt x="27690" y="14773"/>
                        <a:pt x="30132" y="8770"/>
                        <a:pt x="29150" y="4889"/>
                      </a:cubicBezTo>
                      <a:cubicBezTo>
                        <a:pt x="28601" y="2767"/>
                        <a:pt x="27519" y="1894"/>
                        <a:pt x="26617" y="1894"/>
                      </a:cubicBezTo>
                      <a:cubicBezTo>
                        <a:pt x="25871" y="1894"/>
                        <a:pt x="25249" y="2492"/>
                        <a:pt x="25156" y="3474"/>
                      </a:cubicBezTo>
                      <a:cubicBezTo>
                        <a:pt x="24973" y="5665"/>
                        <a:pt x="27484" y="11166"/>
                        <a:pt x="26206" y="14430"/>
                      </a:cubicBezTo>
                      <a:cubicBezTo>
                        <a:pt x="26069" y="13358"/>
                        <a:pt x="23581" y="3748"/>
                        <a:pt x="20591" y="1032"/>
                      </a:cubicBezTo>
                      <a:cubicBezTo>
                        <a:pt x="19777" y="292"/>
                        <a:pt x="19156" y="0"/>
                        <a:pt x="18706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20"/>
                <p:cNvSpPr/>
                <p:nvPr/>
              </p:nvSpPr>
              <p:spPr>
                <a:xfrm>
                  <a:off x="646675" y="5031300"/>
                  <a:ext cx="401200" cy="120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8" h="48071" extrusionOk="0">
                      <a:moveTo>
                        <a:pt x="572" y="1"/>
                      </a:moveTo>
                      <a:lnTo>
                        <a:pt x="1" y="503"/>
                      </a:lnTo>
                      <a:cubicBezTo>
                        <a:pt x="47" y="549"/>
                        <a:pt x="4201" y="5365"/>
                        <a:pt x="7944" y="13605"/>
                      </a:cubicBezTo>
                      <a:cubicBezTo>
                        <a:pt x="11414" y="21206"/>
                        <a:pt x="15271" y="33349"/>
                        <a:pt x="13856" y="48002"/>
                      </a:cubicBezTo>
                      <a:lnTo>
                        <a:pt x="14632" y="48071"/>
                      </a:lnTo>
                      <a:cubicBezTo>
                        <a:pt x="16047" y="33234"/>
                        <a:pt x="12144" y="20954"/>
                        <a:pt x="8629" y="13262"/>
                      </a:cubicBezTo>
                      <a:cubicBezTo>
                        <a:pt x="4840" y="4931"/>
                        <a:pt x="617" y="46"/>
                        <a:pt x="572" y="1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4" name="Google Shape;2324;p20"/>
                <p:cNvSpPr/>
                <p:nvPr/>
              </p:nvSpPr>
              <p:spPr>
                <a:xfrm>
                  <a:off x="1414750" y="3688050"/>
                  <a:ext cx="646000" cy="20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0" h="83336" extrusionOk="0">
                      <a:moveTo>
                        <a:pt x="25246" y="0"/>
                      </a:moveTo>
                      <a:cubicBezTo>
                        <a:pt x="12372" y="16138"/>
                        <a:pt x="6186" y="37936"/>
                        <a:pt x="3288" y="53388"/>
                      </a:cubicBezTo>
                      <a:cubicBezTo>
                        <a:pt x="115" y="70119"/>
                        <a:pt x="1" y="83198"/>
                        <a:pt x="1" y="83335"/>
                      </a:cubicBezTo>
                      <a:lnTo>
                        <a:pt x="777" y="83335"/>
                      </a:lnTo>
                      <a:cubicBezTo>
                        <a:pt x="777" y="83198"/>
                        <a:pt x="891" y="70188"/>
                        <a:pt x="4018" y="53525"/>
                      </a:cubicBezTo>
                      <a:cubicBezTo>
                        <a:pt x="6917" y="38164"/>
                        <a:pt x="13057" y="16503"/>
                        <a:pt x="25839" y="480"/>
                      </a:cubicBezTo>
                      <a:lnTo>
                        <a:pt x="25246" y="0"/>
                      </a:lnTo>
                      <a:close/>
                    </a:path>
                  </a:pathLst>
                </a:custGeom>
                <a:solidFill>
                  <a:srgbClr val="506B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5" name="Google Shape;2325;p20"/>
                <p:cNvSpPr/>
                <p:nvPr/>
              </p:nvSpPr>
              <p:spPr>
                <a:xfrm>
                  <a:off x="598500" y="3771225"/>
                  <a:ext cx="922400" cy="76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6" h="30621" extrusionOk="0">
                      <a:moveTo>
                        <a:pt x="19709" y="0"/>
                      </a:moveTo>
                      <a:cubicBezTo>
                        <a:pt x="18628" y="0"/>
                        <a:pt x="18400" y="1999"/>
                        <a:pt x="19024" y="3247"/>
                      </a:cubicBezTo>
                      <a:cubicBezTo>
                        <a:pt x="19937" y="5027"/>
                        <a:pt x="23133" y="9843"/>
                        <a:pt x="23840" y="15002"/>
                      </a:cubicBezTo>
                      <a:cubicBezTo>
                        <a:pt x="23840" y="15002"/>
                        <a:pt x="17769" y="3817"/>
                        <a:pt x="13934" y="2060"/>
                      </a:cubicBezTo>
                      <a:cubicBezTo>
                        <a:pt x="12723" y="1508"/>
                        <a:pt x="11768" y="1274"/>
                        <a:pt x="11068" y="1274"/>
                      </a:cubicBezTo>
                      <a:cubicBezTo>
                        <a:pt x="9536" y="1274"/>
                        <a:pt x="9215" y="2394"/>
                        <a:pt x="10077" y="3772"/>
                      </a:cubicBezTo>
                      <a:cubicBezTo>
                        <a:pt x="11303" y="5756"/>
                        <a:pt x="16121" y="6716"/>
                        <a:pt x="22192" y="14860"/>
                      </a:cubicBezTo>
                      <a:lnTo>
                        <a:pt x="22192" y="14860"/>
                      </a:lnTo>
                      <a:cubicBezTo>
                        <a:pt x="19891" y="12228"/>
                        <a:pt x="11067" y="6430"/>
                        <a:pt x="6333" y="4936"/>
                      </a:cubicBezTo>
                      <a:cubicBezTo>
                        <a:pt x="5507" y="4676"/>
                        <a:pt x="4774" y="4564"/>
                        <a:pt x="4135" y="4564"/>
                      </a:cubicBezTo>
                      <a:cubicBezTo>
                        <a:pt x="784" y="4564"/>
                        <a:pt x="1" y="7644"/>
                        <a:pt x="1745" y="8679"/>
                      </a:cubicBezTo>
                      <a:cubicBezTo>
                        <a:pt x="3811" y="9892"/>
                        <a:pt x="11419" y="8962"/>
                        <a:pt x="21181" y="15773"/>
                      </a:cubicBezTo>
                      <a:lnTo>
                        <a:pt x="21181" y="15773"/>
                      </a:lnTo>
                      <a:cubicBezTo>
                        <a:pt x="18159" y="13943"/>
                        <a:pt x="9057" y="12668"/>
                        <a:pt x="4735" y="12668"/>
                      </a:cubicBezTo>
                      <a:cubicBezTo>
                        <a:pt x="3914" y="12668"/>
                        <a:pt x="3265" y="12714"/>
                        <a:pt x="2864" y="12811"/>
                      </a:cubicBezTo>
                      <a:cubicBezTo>
                        <a:pt x="563" y="13361"/>
                        <a:pt x="515" y="16876"/>
                        <a:pt x="5333" y="16876"/>
                      </a:cubicBezTo>
                      <a:cubicBezTo>
                        <a:pt x="6108" y="16876"/>
                        <a:pt x="7008" y="16785"/>
                        <a:pt x="8045" y="16577"/>
                      </a:cubicBezTo>
                      <a:cubicBezTo>
                        <a:pt x="9570" y="16265"/>
                        <a:pt x="11056" y="16141"/>
                        <a:pt x="12455" y="16141"/>
                      </a:cubicBezTo>
                      <a:cubicBezTo>
                        <a:pt x="17928" y="16141"/>
                        <a:pt x="22083" y="18038"/>
                        <a:pt x="22083" y="18038"/>
                      </a:cubicBezTo>
                      <a:cubicBezTo>
                        <a:pt x="22083" y="18038"/>
                        <a:pt x="21924" y="18036"/>
                        <a:pt x="21640" y="18036"/>
                      </a:cubicBezTo>
                      <a:cubicBezTo>
                        <a:pt x="19755" y="18036"/>
                        <a:pt x="12346" y="18105"/>
                        <a:pt x="8935" y="19156"/>
                      </a:cubicBezTo>
                      <a:cubicBezTo>
                        <a:pt x="5490" y="20218"/>
                        <a:pt x="5121" y="22738"/>
                        <a:pt x="7735" y="22738"/>
                      </a:cubicBezTo>
                      <a:cubicBezTo>
                        <a:pt x="8100" y="22738"/>
                        <a:pt x="8523" y="22689"/>
                        <a:pt x="9004" y="22580"/>
                      </a:cubicBezTo>
                      <a:cubicBezTo>
                        <a:pt x="16376" y="20092"/>
                        <a:pt x="23087" y="19247"/>
                        <a:pt x="23087" y="19247"/>
                      </a:cubicBezTo>
                      <a:lnTo>
                        <a:pt x="23087" y="19247"/>
                      </a:lnTo>
                      <a:cubicBezTo>
                        <a:pt x="22722" y="21781"/>
                        <a:pt x="15441" y="24292"/>
                        <a:pt x="11788" y="24634"/>
                      </a:cubicBezTo>
                      <a:cubicBezTo>
                        <a:pt x="8136" y="24954"/>
                        <a:pt x="9323" y="27898"/>
                        <a:pt x="13135" y="28149"/>
                      </a:cubicBezTo>
                      <a:cubicBezTo>
                        <a:pt x="13327" y="28161"/>
                        <a:pt x="13519" y="28166"/>
                        <a:pt x="13713" y="28166"/>
                      </a:cubicBezTo>
                      <a:cubicBezTo>
                        <a:pt x="17396" y="28166"/>
                        <a:pt x="21421" y="26082"/>
                        <a:pt x="24456" y="21051"/>
                      </a:cubicBezTo>
                      <a:lnTo>
                        <a:pt x="24456" y="21051"/>
                      </a:lnTo>
                      <a:cubicBezTo>
                        <a:pt x="24502" y="22397"/>
                        <a:pt x="22836" y="25935"/>
                        <a:pt x="21444" y="27533"/>
                      </a:cubicBezTo>
                      <a:cubicBezTo>
                        <a:pt x="20265" y="28908"/>
                        <a:pt x="20101" y="30621"/>
                        <a:pt x="21532" y="30621"/>
                      </a:cubicBezTo>
                      <a:cubicBezTo>
                        <a:pt x="21764" y="30621"/>
                        <a:pt x="22038" y="30576"/>
                        <a:pt x="22357" y="30477"/>
                      </a:cubicBezTo>
                      <a:cubicBezTo>
                        <a:pt x="24639" y="29770"/>
                        <a:pt x="26693" y="27693"/>
                        <a:pt x="25598" y="20708"/>
                      </a:cubicBezTo>
                      <a:lnTo>
                        <a:pt x="25598" y="20708"/>
                      </a:lnTo>
                      <a:cubicBezTo>
                        <a:pt x="25917" y="21142"/>
                        <a:pt x="28748" y="24840"/>
                        <a:pt x="30848" y="25250"/>
                      </a:cubicBezTo>
                      <a:cubicBezTo>
                        <a:pt x="31129" y="25308"/>
                        <a:pt x="31409" y="25336"/>
                        <a:pt x="31681" y="25336"/>
                      </a:cubicBezTo>
                      <a:cubicBezTo>
                        <a:pt x="33440" y="25336"/>
                        <a:pt x="34866" y="24175"/>
                        <a:pt x="34134" y="22534"/>
                      </a:cubicBezTo>
                      <a:cubicBezTo>
                        <a:pt x="33267" y="20663"/>
                        <a:pt x="29615" y="22694"/>
                        <a:pt x="26579" y="20138"/>
                      </a:cubicBezTo>
                      <a:lnTo>
                        <a:pt x="26579" y="20138"/>
                      </a:lnTo>
                      <a:cubicBezTo>
                        <a:pt x="27264" y="20394"/>
                        <a:pt x="28173" y="20510"/>
                        <a:pt x="29162" y="20510"/>
                      </a:cubicBezTo>
                      <a:cubicBezTo>
                        <a:pt x="32130" y="20510"/>
                        <a:pt x="35823" y="19470"/>
                        <a:pt x="36371" y="18083"/>
                      </a:cubicBezTo>
                      <a:cubicBezTo>
                        <a:pt x="36895" y="16731"/>
                        <a:pt x="36168" y="15467"/>
                        <a:pt x="34986" y="15467"/>
                      </a:cubicBezTo>
                      <a:cubicBezTo>
                        <a:pt x="34571" y="15467"/>
                        <a:pt x="34101" y="15622"/>
                        <a:pt x="33609" y="15983"/>
                      </a:cubicBezTo>
                      <a:cubicBezTo>
                        <a:pt x="31715" y="17376"/>
                        <a:pt x="29638" y="17855"/>
                        <a:pt x="26283" y="18266"/>
                      </a:cubicBezTo>
                      <a:cubicBezTo>
                        <a:pt x="26283" y="18266"/>
                        <a:pt x="33769" y="14431"/>
                        <a:pt x="33975" y="11327"/>
                      </a:cubicBezTo>
                      <a:cubicBezTo>
                        <a:pt x="34075" y="9615"/>
                        <a:pt x="33406" y="8903"/>
                        <a:pt x="32616" y="8903"/>
                      </a:cubicBezTo>
                      <a:cubicBezTo>
                        <a:pt x="31974" y="8903"/>
                        <a:pt x="31252" y="9374"/>
                        <a:pt x="30802" y="10163"/>
                      </a:cubicBezTo>
                      <a:cubicBezTo>
                        <a:pt x="29775" y="11898"/>
                        <a:pt x="28976" y="14842"/>
                        <a:pt x="26283" y="16280"/>
                      </a:cubicBezTo>
                      <a:cubicBezTo>
                        <a:pt x="26625" y="15915"/>
                        <a:pt x="29912" y="10346"/>
                        <a:pt x="29478" y="6351"/>
                      </a:cubicBezTo>
                      <a:cubicBezTo>
                        <a:pt x="29223" y="4019"/>
                        <a:pt x="28150" y="3017"/>
                        <a:pt x="27206" y="3017"/>
                      </a:cubicBezTo>
                      <a:cubicBezTo>
                        <a:pt x="26542" y="3017"/>
                        <a:pt x="25942" y="3512"/>
                        <a:pt x="25735" y="4388"/>
                      </a:cubicBezTo>
                      <a:cubicBezTo>
                        <a:pt x="25233" y="6511"/>
                        <a:pt x="26944" y="12331"/>
                        <a:pt x="25210" y="15367"/>
                      </a:cubicBezTo>
                      <a:cubicBezTo>
                        <a:pt x="25233" y="14294"/>
                        <a:pt x="24137" y="4434"/>
                        <a:pt x="21558" y="1307"/>
                      </a:cubicBezTo>
                      <a:cubicBezTo>
                        <a:pt x="20786" y="364"/>
                        <a:pt x="20170" y="0"/>
                        <a:pt x="19709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20"/>
                <p:cNvSpPr/>
                <p:nvPr/>
              </p:nvSpPr>
              <p:spPr>
                <a:xfrm>
                  <a:off x="1680675" y="4785000"/>
                  <a:ext cx="979800" cy="7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2" h="28977" extrusionOk="0">
                      <a:moveTo>
                        <a:pt x="22718" y="0"/>
                      </a:moveTo>
                      <a:cubicBezTo>
                        <a:pt x="22290" y="0"/>
                        <a:pt x="21704" y="178"/>
                        <a:pt x="20931" y="609"/>
                      </a:cubicBezTo>
                      <a:cubicBezTo>
                        <a:pt x="17393" y="2572"/>
                        <a:pt x="12783" y="11359"/>
                        <a:pt x="12417" y="12386"/>
                      </a:cubicBezTo>
                      <a:cubicBezTo>
                        <a:pt x="11892" y="8917"/>
                        <a:pt x="15613" y="4124"/>
                        <a:pt x="15910" y="1955"/>
                      </a:cubicBezTo>
                      <a:cubicBezTo>
                        <a:pt x="16075" y="830"/>
                        <a:pt x="15437" y="43"/>
                        <a:pt x="14525" y="43"/>
                      </a:cubicBezTo>
                      <a:cubicBezTo>
                        <a:pt x="13680" y="43"/>
                        <a:pt x="12600" y="721"/>
                        <a:pt x="11710" y="2435"/>
                      </a:cubicBezTo>
                      <a:cubicBezTo>
                        <a:pt x="9861" y="5973"/>
                        <a:pt x="10888" y="12364"/>
                        <a:pt x="11071" y="12843"/>
                      </a:cubicBezTo>
                      <a:cubicBezTo>
                        <a:pt x="9108" y="10515"/>
                        <a:pt x="9404" y="7479"/>
                        <a:pt x="9108" y="5493"/>
                      </a:cubicBezTo>
                      <a:cubicBezTo>
                        <a:pt x="8931" y="4382"/>
                        <a:pt x="8202" y="3571"/>
                        <a:pt x="7428" y="3571"/>
                      </a:cubicBezTo>
                      <a:cubicBezTo>
                        <a:pt x="6802" y="3571"/>
                        <a:pt x="6148" y="4099"/>
                        <a:pt x="5730" y="5425"/>
                      </a:cubicBezTo>
                      <a:cubicBezTo>
                        <a:pt x="4794" y="8369"/>
                        <a:pt x="10363" y="14692"/>
                        <a:pt x="10363" y="14692"/>
                      </a:cubicBezTo>
                      <a:cubicBezTo>
                        <a:pt x="7373" y="13071"/>
                        <a:pt x="5615" y="11861"/>
                        <a:pt x="4360" y="9876"/>
                      </a:cubicBezTo>
                      <a:cubicBezTo>
                        <a:pt x="3869" y="9113"/>
                        <a:pt x="3264" y="8788"/>
                        <a:pt x="2705" y="8788"/>
                      </a:cubicBezTo>
                      <a:cubicBezTo>
                        <a:pt x="1807" y="8788"/>
                        <a:pt x="1028" y="9625"/>
                        <a:pt x="1028" y="10834"/>
                      </a:cubicBezTo>
                      <a:cubicBezTo>
                        <a:pt x="1028" y="12820"/>
                        <a:pt x="6460" y="16267"/>
                        <a:pt x="9382" y="16312"/>
                      </a:cubicBezTo>
                      <a:cubicBezTo>
                        <a:pt x="8740" y="16531"/>
                        <a:pt x="8130" y="16618"/>
                        <a:pt x="7552" y="16618"/>
                      </a:cubicBezTo>
                      <a:cubicBezTo>
                        <a:pt x="5402" y="16618"/>
                        <a:pt x="3697" y="15424"/>
                        <a:pt x="2464" y="15424"/>
                      </a:cubicBezTo>
                      <a:cubicBezTo>
                        <a:pt x="2095" y="15424"/>
                        <a:pt x="1768" y="15531"/>
                        <a:pt x="1484" y="15810"/>
                      </a:cubicBezTo>
                      <a:cubicBezTo>
                        <a:pt x="0" y="17248"/>
                        <a:pt x="1438" y="19143"/>
                        <a:pt x="3538" y="19531"/>
                      </a:cubicBezTo>
                      <a:cubicBezTo>
                        <a:pt x="3688" y="19556"/>
                        <a:pt x="3847" y="19569"/>
                        <a:pt x="4013" y="19569"/>
                      </a:cubicBezTo>
                      <a:cubicBezTo>
                        <a:pt x="6206" y="19569"/>
                        <a:pt x="9686" y="17478"/>
                        <a:pt x="10089" y="17203"/>
                      </a:cubicBezTo>
                      <a:lnTo>
                        <a:pt x="10089" y="17203"/>
                      </a:lnTo>
                      <a:cubicBezTo>
                        <a:pt x="6528" y="23320"/>
                        <a:pt x="7670" y="25990"/>
                        <a:pt x="9541" y="27474"/>
                      </a:cubicBezTo>
                      <a:cubicBezTo>
                        <a:pt x="10011" y="27852"/>
                        <a:pt x="10411" y="28014"/>
                        <a:pt x="10736" y="28014"/>
                      </a:cubicBezTo>
                      <a:cubicBezTo>
                        <a:pt x="11708" y="28014"/>
                        <a:pt x="12006" y="26565"/>
                        <a:pt x="11459" y="25077"/>
                      </a:cubicBezTo>
                      <a:cubicBezTo>
                        <a:pt x="10751" y="23091"/>
                        <a:pt x="10500" y="19166"/>
                        <a:pt x="11025" y="17956"/>
                      </a:cubicBezTo>
                      <a:lnTo>
                        <a:pt x="11025" y="17956"/>
                      </a:lnTo>
                      <a:cubicBezTo>
                        <a:pt x="12075" y="24027"/>
                        <a:pt x="15339" y="27497"/>
                        <a:pt x="18991" y="28661"/>
                      </a:cubicBezTo>
                      <a:cubicBezTo>
                        <a:pt x="19681" y="28881"/>
                        <a:pt x="20319" y="28977"/>
                        <a:pt x="20876" y="28977"/>
                      </a:cubicBezTo>
                      <a:cubicBezTo>
                        <a:pt x="23268" y="28977"/>
                        <a:pt x="24190" y="27209"/>
                        <a:pt x="21525" y="25876"/>
                      </a:cubicBezTo>
                      <a:cubicBezTo>
                        <a:pt x="18238" y="24256"/>
                        <a:pt x="12395" y="19257"/>
                        <a:pt x="12965" y="16769"/>
                      </a:cubicBezTo>
                      <a:lnTo>
                        <a:pt x="12965" y="16769"/>
                      </a:lnTo>
                      <a:cubicBezTo>
                        <a:pt x="12965" y="16769"/>
                        <a:pt x="18900" y="19987"/>
                        <a:pt x="24857" y="25009"/>
                      </a:cubicBezTo>
                      <a:cubicBezTo>
                        <a:pt x="25705" y="25584"/>
                        <a:pt x="26414" y="25826"/>
                        <a:pt x="26947" y="25826"/>
                      </a:cubicBezTo>
                      <a:cubicBezTo>
                        <a:pt x="28510" y="25826"/>
                        <a:pt x="28564" y="23742"/>
                        <a:pt x="26181" y="21836"/>
                      </a:cubicBezTo>
                      <a:cubicBezTo>
                        <a:pt x="22985" y="19280"/>
                        <a:pt x="14335" y="15993"/>
                        <a:pt x="14335" y="15993"/>
                      </a:cubicBezTo>
                      <a:cubicBezTo>
                        <a:pt x="14335" y="15993"/>
                        <a:pt x="14513" y="15983"/>
                        <a:pt x="14838" y="15983"/>
                      </a:cubicBezTo>
                      <a:cubicBezTo>
                        <a:pt x="16580" y="15983"/>
                        <a:pt x="22538" y="16259"/>
                        <a:pt x="27961" y="19759"/>
                      </a:cubicBezTo>
                      <a:cubicBezTo>
                        <a:pt x="29968" y="21052"/>
                        <a:pt x="31546" y="21531"/>
                        <a:pt x="32698" y="21531"/>
                      </a:cubicBezTo>
                      <a:cubicBezTo>
                        <a:pt x="35226" y="21531"/>
                        <a:pt x="35700" y="19221"/>
                        <a:pt x="34147" y="18138"/>
                      </a:cubicBezTo>
                      <a:cubicBezTo>
                        <a:pt x="32228" y="16788"/>
                        <a:pt x="22367" y="14110"/>
                        <a:pt x="17425" y="14110"/>
                      </a:cubicBezTo>
                      <a:cubicBezTo>
                        <a:pt x="16872" y="14110"/>
                        <a:pt x="16380" y="14144"/>
                        <a:pt x="15968" y="14216"/>
                      </a:cubicBezTo>
                      <a:lnTo>
                        <a:pt x="15968" y="14216"/>
                      </a:lnTo>
                      <a:cubicBezTo>
                        <a:pt x="19228" y="13433"/>
                        <a:pt x="22106" y="13157"/>
                        <a:pt x="24611" y="13157"/>
                      </a:cubicBezTo>
                      <a:cubicBezTo>
                        <a:pt x="30574" y="13157"/>
                        <a:pt x="34426" y="14720"/>
                        <a:pt x="36290" y="14720"/>
                      </a:cubicBezTo>
                      <a:cubicBezTo>
                        <a:pt x="36432" y="14720"/>
                        <a:pt x="36562" y="14711"/>
                        <a:pt x="36681" y="14692"/>
                      </a:cubicBezTo>
                      <a:cubicBezTo>
                        <a:pt x="39077" y="14304"/>
                        <a:pt x="39191" y="9921"/>
                        <a:pt x="33805" y="9556"/>
                      </a:cubicBezTo>
                      <a:cubicBezTo>
                        <a:pt x="33454" y="9532"/>
                        <a:pt x="33077" y="9521"/>
                        <a:pt x="32679" y="9521"/>
                      </a:cubicBezTo>
                      <a:cubicBezTo>
                        <a:pt x="27379" y="9521"/>
                        <a:pt x="18207" y="11518"/>
                        <a:pt x="15356" y="13017"/>
                      </a:cubicBezTo>
                      <a:lnTo>
                        <a:pt x="15356" y="13017"/>
                      </a:lnTo>
                      <a:cubicBezTo>
                        <a:pt x="24004" y="7611"/>
                        <a:pt x="28870" y="8497"/>
                        <a:pt x="30723" y="7091"/>
                      </a:cubicBezTo>
                      <a:cubicBezTo>
                        <a:pt x="32530" y="5757"/>
                        <a:pt x="32067" y="4059"/>
                        <a:pt x="28472" y="4059"/>
                      </a:cubicBezTo>
                      <a:cubicBezTo>
                        <a:pt x="28253" y="4059"/>
                        <a:pt x="28022" y="4065"/>
                        <a:pt x="27779" y="4078"/>
                      </a:cubicBezTo>
                      <a:cubicBezTo>
                        <a:pt x="23533" y="4329"/>
                        <a:pt x="13833" y="12523"/>
                        <a:pt x="13833" y="12523"/>
                      </a:cubicBezTo>
                      <a:cubicBezTo>
                        <a:pt x="16366" y="7981"/>
                        <a:pt x="21091" y="4649"/>
                        <a:pt x="22575" y="3325"/>
                      </a:cubicBezTo>
                      <a:cubicBezTo>
                        <a:pt x="23754" y="2306"/>
                        <a:pt x="24262" y="0"/>
                        <a:pt x="22718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20"/>
                <p:cNvSpPr/>
                <p:nvPr/>
              </p:nvSpPr>
              <p:spPr>
                <a:xfrm>
                  <a:off x="1358275" y="5165975"/>
                  <a:ext cx="626000" cy="10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0" h="43734" extrusionOk="0">
                      <a:moveTo>
                        <a:pt x="24583" y="1"/>
                      </a:moveTo>
                      <a:cubicBezTo>
                        <a:pt x="24537" y="23"/>
                        <a:pt x="19333" y="3835"/>
                        <a:pt x="13718" y="11094"/>
                      </a:cubicBezTo>
                      <a:cubicBezTo>
                        <a:pt x="8560" y="17781"/>
                        <a:pt x="1986" y="28852"/>
                        <a:pt x="0" y="43620"/>
                      </a:cubicBezTo>
                      <a:lnTo>
                        <a:pt x="776" y="43734"/>
                      </a:lnTo>
                      <a:cubicBezTo>
                        <a:pt x="2716" y="29148"/>
                        <a:pt x="9222" y="18192"/>
                        <a:pt x="14312" y="11596"/>
                      </a:cubicBezTo>
                      <a:cubicBezTo>
                        <a:pt x="19858" y="4406"/>
                        <a:pt x="24994" y="640"/>
                        <a:pt x="25039" y="617"/>
                      </a:cubicBezTo>
                      <a:lnTo>
                        <a:pt x="24583" y="1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20"/>
                <p:cNvSpPr/>
                <p:nvPr/>
              </p:nvSpPr>
              <p:spPr>
                <a:xfrm>
                  <a:off x="1019200" y="4701050"/>
                  <a:ext cx="900400" cy="7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6" h="30880" extrusionOk="0">
                      <a:moveTo>
                        <a:pt x="23032" y="0"/>
                      </a:moveTo>
                      <a:cubicBezTo>
                        <a:pt x="22303" y="0"/>
                        <a:pt x="21254" y="402"/>
                        <a:pt x="19909" y="1365"/>
                      </a:cubicBezTo>
                      <a:cubicBezTo>
                        <a:pt x="16439" y="3807"/>
                        <a:pt x="12582" y="15927"/>
                        <a:pt x="12582" y="15927"/>
                      </a:cubicBezTo>
                      <a:cubicBezTo>
                        <a:pt x="12308" y="10723"/>
                        <a:pt x="14545" y="5382"/>
                        <a:pt x="15092" y="3487"/>
                      </a:cubicBezTo>
                      <a:cubicBezTo>
                        <a:pt x="15473" y="2209"/>
                        <a:pt x="14950" y="403"/>
                        <a:pt x="13985" y="403"/>
                      </a:cubicBezTo>
                      <a:cubicBezTo>
                        <a:pt x="13502" y="403"/>
                        <a:pt x="12909" y="855"/>
                        <a:pt x="12262" y="2049"/>
                      </a:cubicBezTo>
                      <a:cubicBezTo>
                        <a:pt x="10299" y="5610"/>
                        <a:pt x="11075" y="15493"/>
                        <a:pt x="11303" y="16543"/>
                      </a:cubicBezTo>
                      <a:cubicBezTo>
                        <a:pt x="9021" y="13873"/>
                        <a:pt x="9614" y="7847"/>
                        <a:pt x="8724" y="5861"/>
                      </a:cubicBezTo>
                      <a:cubicBezTo>
                        <a:pt x="8402" y="5134"/>
                        <a:pt x="7838" y="4754"/>
                        <a:pt x="7264" y="4754"/>
                      </a:cubicBezTo>
                      <a:cubicBezTo>
                        <a:pt x="6252" y="4754"/>
                        <a:pt x="5211" y="5937"/>
                        <a:pt x="5414" y="8486"/>
                      </a:cubicBezTo>
                      <a:cubicBezTo>
                        <a:pt x="5734" y="12480"/>
                        <a:pt x="10002" y="17342"/>
                        <a:pt x="10413" y="17639"/>
                      </a:cubicBezTo>
                      <a:cubicBezTo>
                        <a:pt x="7492" y="16726"/>
                        <a:pt x="6145" y="13987"/>
                        <a:pt x="4821" y="12458"/>
                      </a:cubicBezTo>
                      <a:cubicBezTo>
                        <a:pt x="4316" y="11864"/>
                        <a:pt x="3653" y="11539"/>
                        <a:pt x="3076" y="11539"/>
                      </a:cubicBezTo>
                      <a:cubicBezTo>
                        <a:pt x="2166" y="11539"/>
                        <a:pt x="1470" y="12348"/>
                        <a:pt x="1945" y="14192"/>
                      </a:cubicBezTo>
                      <a:cubicBezTo>
                        <a:pt x="2721" y="17205"/>
                        <a:pt x="10778" y="19579"/>
                        <a:pt x="10778" y="19579"/>
                      </a:cubicBezTo>
                      <a:cubicBezTo>
                        <a:pt x="9797" y="19645"/>
                        <a:pt x="8922" y="19687"/>
                        <a:pt x="8121" y="19687"/>
                      </a:cubicBezTo>
                      <a:cubicBezTo>
                        <a:pt x="6167" y="19687"/>
                        <a:pt x="4661" y="19440"/>
                        <a:pt x="3155" y="18712"/>
                      </a:cubicBezTo>
                      <a:cubicBezTo>
                        <a:pt x="2747" y="18519"/>
                        <a:pt x="2373" y="18434"/>
                        <a:pt x="2041" y="18434"/>
                      </a:cubicBezTo>
                      <a:cubicBezTo>
                        <a:pt x="643" y="18434"/>
                        <a:pt x="1" y="19944"/>
                        <a:pt x="849" y="21291"/>
                      </a:cubicBezTo>
                      <a:cubicBezTo>
                        <a:pt x="1393" y="22154"/>
                        <a:pt x="3381" y="22582"/>
                        <a:pt x="5518" y="22582"/>
                      </a:cubicBezTo>
                      <a:cubicBezTo>
                        <a:pt x="7507" y="22582"/>
                        <a:pt x="9625" y="22211"/>
                        <a:pt x="10824" y="21474"/>
                      </a:cubicBezTo>
                      <a:lnTo>
                        <a:pt x="10824" y="21474"/>
                      </a:lnTo>
                      <a:cubicBezTo>
                        <a:pt x="8336" y="24555"/>
                        <a:pt x="4364" y="23231"/>
                        <a:pt x="3862" y="25240"/>
                      </a:cubicBezTo>
                      <a:cubicBezTo>
                        <a:pt x="3505" y="26739"/>
                        <a:pt x="4647" y="27602"/>
                        <a:pt x="6075" y="27602"/>
                      </a:cubicBezTo>
                      <a:cubicBezTo>
                        <a:pt x="6561" y="27602"/>
                        <a:pt x="7079" y="27502"/>
                        <a:pt x="7583" y="27294"/>
                      </a:cubicBezTo>
                      <a:cubicBezTo>
                        <a:pt x="9569" y="26495"/>
                        <a:pt x="11669" y="22341"/>
                        <a:pt x="11897" y="21862"/>
                      </a:cubicBezTo>
                      <a:cubicBezTo>
                        <a:pt x="12125" y="28937"/>
                        <a:pt x="14522" y="30581"/>
                        <a:pt x="16896" y="30855"/>
                      </a:cubicBezTo>
                      <a:cubicBezTo>
                        <a:pt x="17044" y="30872"/>
                        <a:pt x="17182" y="30880"/>
                        <a:pt x="17309" y="30880"/>
                      </a:cubicBezTo>
                      <a:cubicBezTo>
                        <a:pt x="19239" y="30880"/>
                        <a:pt x="18802" y="29017"/>
                        <a:pt x="17261" y="27796"/>
                      </a:cubicBezTo>
                      <a:cubicBezTo>
                        <a:pt x="15595" y="26495"/>
                        <a:pt x="13289" y="23300"/>
                        <a:pt x="13084" y="21999"/>
                      </a:cubicBezTo>
                      <a:lnTo>
                        <a:pt x="13084" y="21999"/>
                      </a:lnTo>
                      <a:cubicBezTo>
                        <a:pt x="16352" y="25628"/>
                        <a:pt x="19906" y="27143"/>
                        <a:pt x="23091" y="27143"/>
                      </a:cubicBezTo>
                      <a:cubicBezTo>
                        <a:pt x="23931" y="27143"/>
                        <a:pt x="24746" y="27038"/>
                        <a:pt x="25524" y="26838"/>
                      </a:cubicBezTo>
                      <a:cubicBezTo>
                        <a:pt x="29039" y="25932"/>
                        <a:pt x="29783" y="23110"/>
                        <a:pt x="26773" y="23110"/>
                      </a:cubicBezTo>
                      <a:cubicBezTo>
                        <a:pt x="26598" y="23110"/>
                        <a:pt x="26409" y="23120"/>
                        <a:pt x="26208" y="23140"/>
                      </a:cubicBezTo>
                      <a:cubicBezTo>
                        <a:pt x="25761" y="23185"/>
                        <a:pt x="25254" y="23207"/>
                        <a:pt x="24708" y="23207"/>
                      </a:cubicBezTo>
                      <a:cubicBezTo>
                        <a:pt x="20791" y="23207"/>
                        <a:pt x="14829" y="22070"/>
                        <a:pt x="14088" y="19967"/>
                      </a:cubicBezTo>
                      <a:cubicBezTo>
                        <a:pt x="14088" y="19967"/>
                        <a:pt x="15438" y="19880"/>
                        <a:pt x="17621" y="19880"/>
                      </a:cubicBezTo>
                      <a:cubicBezTo>
                        <a:pt x="20321" y="19880"/>
                        <a:pt x="24293" y="20013"/>
                        <a:pt x="28559" y="20606"/>
                      </a:cubicBezTo>
                      <a:cubicBezTo>
                        <a:pt x="28661" y="20610"/>
                        <a:pt x="28759" y="20612"/>
                        <a:pt x="28855" y="20612"/>
                      </a:cubicBezTo>
                      <a:cubicBezTo>
                        <a:pt x="32549" y="20612"/>
                        <a:pt x="31971" y="17673"/>
                        <a:pt x="27989" y="17228"/>
                      </a:cubicBezTo>
                      <a:cubicBezTo>
                        <a:pt x="27532" y="17177"/>
                        <a:pt x="27013" y="17154"/>
                        <a:pt x="26450" y="17154"/>
                      </a:cubicBezTo>
                      <a:cubicBezTo>
                        <a:pt x="22004" y="17154"/>
                        <a:pt x="14864" y="18575"/>
                        <a:pt x="14864" y="18575"/>
                      </a:cubicBezTo>
                      <a:cubicBezTo>
                        <a:pt x="14864" y="18575"/>
                        <a:pt x="20603" y="14533"/>
                        <a:pt x="28127" y="14533"/>
                      </a:cubicBezTo>
                      <a:cubicBezTo>
                        <a:pt x="28210" y="14533"/>
                        <a:pt x="28293" y="14534"/>
                        <a:pt x="28377" y="14535"/>
                      </a:cubicBezTo>
                      <a:cubicBezTo>
                        <a:pt x="28433" y="14535"/>
                        <a:pt x="28489" y="14535"/>
                        <a:pt x="28544" y="14535"/>
                      </a:cubicBezTo>
                      <a:cubicBezTo>
                        <a:pt x="36016" y="14535"/>
                        <a:pt x="35501" y="9991"/>
                        <a:pt x="32782" y="9856"/>
                      </a:cubicBezTo>
                      <a:cubicBezTo>
                        <a:pt x="32737" y="9853"/>
                        <a:pt x="32689" y="9852"/>
                        <a:pt x="32638" y="9852"/>
                      </a:cubicBezTo>
                      <a:cubicBezTo>
                        <a:pt x="29773" y="9852"/>
                        <a:pt x="18377" y="13441"/>
                        <a:pt x="15320" y="16186"/>
                      </a:cubicBezTo>
                      <a:lnTo>
                        <a:pt x="15320" y="16186"/>
                      </a:lnTo>
                      <a:cubicBezTo>
                        <a:pt x="23653" y="7671"/>
                        <a:pt x="31305" y="7182"/>
                        <a:pt x="33079" y="5587"/>
                      </a:cubicBezTo>
                      <a:cubicBezTo>
                        <a:pt x="34464" y="4375"/>
                        <a:pt x="33511" y="1914"/>
                        <a:pt x="30886" y="1914"/>
                      </a:cubicBezTo>
                      <a:cubicBezTo>
                        <a:pt x="30052" y="1914"/>
                        <a:pt x="29048" y="2163"/>
                        <a:pt x="27897" y="2780"/>
                      </a:cubicBezTo>
                      <a:cubicBezTo>
                        <a:pt x="23505" y="5145"/>
                        <a:pt x="15888" y="12513"/>
                        <a:pt x="14141" y="15517"/>
                      </a:cubicBezTo>
                      <a:lnTo>
                        <a:pt x="14141" y="15517"/>
                      </a:lnTo>
                      <a:cubicBezTo>
                        <a:pt x="18590" y="6348"/>
                        <a:pt x="23169" y="4511"/>
                        <a:pt x="23994" y="2346"/>
                      </a:cubicBezTo>
                      <a:cubicBezTo>
                        <a:pt x="24523" y="982"/>
                        <a:pt x="24169" y="0"/>
                        <a:pt x="23032" y="0"/>
                      </a:cubicBez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20"/>
                <p:cNvSpPr/>
                <p:nvPr/>
              </p:nvSpPr>
              <p:spPr>
                <a:xfrm>
                  <a:off x="1221325" y="5184250"/>
                  <a:ext cx="180325" cy="1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3" h="50033" extrusionOk="0">
                      <a:moveTo>
                        <a:pt x="4131" y="0"/>
                      </a:moveTo>
                      <a:cubicBezTo>
                        <a:pt x="4109" y="68"/>
                        <a:pt x="1712" y="6072"/>
                        <a:pt x="822" y="15179"/>
                      </a:cubicBezTo>
                      <a:cubicBezTo>
                        <a:pt x="0" y="23601"/>
                        <a:pt x="320" y="36475"/>
                        <a:pt x="6505" y="50033"/>
                      </a:cubicBezTo>
                      <a:lnTo>
                        <a:pt x="7213" y="49713"/>
                      </a:lnTo>
                      <a:cubicBezTo>
                        <a:pt x="1096" y="36315"/>
                        <a:pt x="776" y="23601"/>
                        <a:pt x="1598" y="15293"/>
                      </a:cubicBezTo>
                      <a:cubicBezTo>
                        <a:pt x="2465" y="6277"/>
                        <a:pt x="4816" y="365"/>
                        <a:pt x="4839" y="297"/>
                      </a:cubicBezTo>
                      <a:lnTo>
                        <a:pt x="4131" y="0"/>
                      </a:lnTo>
                      <a:close/>
                    </a:path>
                  </a:pathLst>
                </a:custGeom>
                <a:solidFill>
                  <a:srgbClr val="6082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30" name="Google Shape;2330;p20"/>
              <p:cNvSpPr/>
              <p:nvPr/>
            </p:nvSpPr>
            <p:spPr>
              <a:xfrm>
                <a:off x="1528200" y="5684000"/>
                <a:ext cx="227250" cy="436900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7476" extrusionOk="0">
                    <a:moveTo>
                      <a:pt x="1108" y="1"/>
                    </a:moveTo>
                    <a:cubicBezTo>
                      <a:pt x="0" y="1"/>
                      <a:pt x="360" y="2220"/>
                      <a:pt x="1785" y="3689"/>
                    </a:cubicBezTo>
                    <a:cubicBezTo>
                      <a:pt x="4045" y="5972"/>
                      <a:pt x="7606" y="12340"/>
                      <a:pt x="8861" y="17476"/>
                    </a:cubicBezTo>
                    <a:cubicBezTo>
                      <a:pt x="8861" y="17476"/>
                      <a:pt x="9089" y="8163"/>
                      <a:pt x="4502" y="2708"/>
                    </a:cubicBezTo>
                    <a:cubicBezTo>
                      <a:pt x="2845" y="720"/>
                      <a:pt x="1739" y="1"/>
                      <a:pt x="1108" y="1"/>
                    </a:cubicBezTo>
                    <a:close/>
                  </a:path>
                </a:pathLst>
              </a:custGeom>
              <a:solidFill>
                <a:srgbClr val="506B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31" name="Google Shape;2331;p20"/>
          <p:cNvGrpSpPr/>
          <p:nvPr/>
        </p:nvGrpSpPr>
        <p:grpSpPr>
          <a:xfrm>
            <a:off x="1643701" y="5665200"/>
            <a:ext cx="2339633" cy="1780400"/>
            <a:chOff x="0" y="3611325"/>
            <a:chExt cx="1754725" cy="1335300"/>
          </a:xfrm>
        </p:grpSpPr>
        <p:sp>
          <p:nvSpPr>
            <p:cNvPr id="2332" name="Google Shape;2332;p20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20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4" name="Google Shape;2334;p20"/>
          <p:cNvSpPr/>
          <p:nvPr/>
        </p:nvSpPr>
        <p:spPr>
          <a:xfrm>
            <a:off x="3060467" y="5665200"/>
            <a:ext cx="1783467" cy="1444133"/>
          </a:xfrm>
          <a:custGeom>
            <a:avLst/>
            <a:gdLst/>
            <a:ahLst/>
            <a:cxnLst/>
            <a:rect l="l" t="t" r="r" b="b"/>
            <a:pathLst>
              <a:path w="53504" h="43324" extrusionOk="0">
                <a:moveTo>
                  <a:pt x="29879" y="1"/>
                </a:moveTo>
                <a:lnTo>
                  <a:pt x="29879" y="1"/>
                </a:lnTo>
                <a:cubicBezTo>
                  <a:pt x="24378" y="8492"/>
                  <a:pt x="23739" y="20658"/>
                  <a:pt x="22164" y="30655"/>
                </a:cubicBezTo>
                <a:cubicBezTo>
                  <a:pt x="23237" y="21616"/>
                  <a:pt x="22666" y="10112"/>
                  <a:pt x="22689" y="1005"/>
                </a:cubicBezTo>
                <a:lnTo>
                  <a:pt x="22689" y="1005"/>
                </a:lnTo>
                <a:cubicBezTo>
                  <a:pt x="19973" y="10660"/>
                  <a:pt x="19311" y="22347"/>
                  <a:pt x="19242" y="32390"/>
                </a:cubicBezTo>
                <a:cubicBezTo>
                  <a:pt x="18192" y="23260"/>
                  <a:pt x="14997" y="14312"/>
                  <a:pt x="14723" y="5000"/>
                </a:cubicBezTo>
                <a:lnTo>
                  <a:pt x="14723" y="5000"/>
                </a:lnTo>
                <a:cubicBezTo>
                  <a:pt x="14107" y="14426"/>
                  <a:pt x="15613" y="25588"/>
                  <a:pt x="15499" y="35015"/>
                </a:cubicBezTo>
                <a:cubicBezTo>
                  <a:pt x="11253" y="28190"/>
                  <a:pt x="8492" y="17782"/>
                  <a:pt x="6346" y="10044"/>
                </a:cubicBezTo>
                <a:lnTo>
                  <a:pt x="6346" y="10044"/>
                </a:lnTo>
                <a:cubicBezTo>
                  <a:pt x="7647" y="18809"/>
                  <a:pt x="10226" y="29331"/>
                  <a:pt x="13125" y="37708"/>
                </a:cubicBezTo>
                <a:cubicBezTo>
                  <a:pt x="8697" y="33257"/>
                  <a:pt x="3995" y="26729"/>
                  <a:pt x="1" y="21913"/>
                </a:cubicBezTo>
                <a:lnTo>
                  <a:pt x="1" y="21913"/>
                </a:lnTo>
                <a:cubicBezTo>
                  <a:pt x="3516" y="28395"/>
                  <a:pt x="7533" y="34627"/>
                  <a:pt x="12007" y="40516"/>
                </a:cubicBezTo>
                <a:cubicBezTo>
                  <a:pt x="8469" y="38028"/>
                  <a:pt x="4954" y="35563"/>
                  <a:pt x="1439" y="33075"/>
                </a:cubicBezTo>
                <a:lnTo>
                  <a:pt x="1439" y="33075"/>
                </a:lnTo>
                <a:cubicBezTo>
                  <a:pt x="4634" y="37001"/>
                  <a:pt x="8377" y="40470"/>
                  <a:pt x="12555" y="43323"/>
                </a:cubicBezTo>
                <a:lnTo>
                  <a:pt x="35197" y="42889"/>
                </a:lnTo>
                <a:cubicBezTo>
                  <a:pt x="41817" y="39169"/>
                  <a:pt x="45994" y="34969"/>
                  <a:pt x="51791" y="30039"/>
                </a:cubicBezTo>
                <a:lnTo>
                  <a:pt x="51791" y="30039"/>
                </a:lnTo>
                <a:cubicBezTo>
                  <a:pt x="45994" y="32983"/>
                  <a:pt x="40379" y="36247"/>
                  <a:pt x="34992" y="39854"/>
                </a:cubicBezTo>
                <a:cubicBezTo>
                  <a:pt x="41520" y="34193"/>
                  <a:pt x="48071" y="28487"/>
                  <a:pt x="53503" y="21753"/>
                </a:cubicBezTo>
                <a:lnTo>
                  <a:pt x="53503" y="21753"/>
                </a:lnTo>
                <a:cubicBezTo>
                  <a:pt x="47706" y="27003"/>
                  <a:pt x="40356" y="33873"/>
                  <a:pt x="33851" y="38233"/>
                </a:cubicBezTo>
                <a:lnTo>
                  <a:pt x="33851" y="38233"/>
                </a:lnTo>
                <a:cubicBezTo>
                  <a:pt x="39876" y="31842"/>
                  <a:pt x="46519" y="22872"/>
                  <a:pt x="51289" y="15499"/>
                </a:cubicBezTo>
                <a:lnTo>
                  <a:pt x="51289" y="15499"/>
                </a:lnTo>
                <a:cubicBezTo>
                  <a:pt x="45583" y="22050"/>
                  <a:pt x="38461" y="30541"/>
                  <a:pt x="32276" y="36635"/>
                </a:cubicBezTo>
                <a:cubicBezTo>
                  <a:pt x="38324" y="27962"/>
                  <a:pt x="44373" y="16344"/>
                  <a:pt x="47957" y="6392"/>
                </a:cubicBezTo>
                <a:lnTo>
                  <a:pt x="47957" y="6392"/>
                </a:lnTo>
                <a:cubicBezTo>
                  <a:pt x="43300" y="15271"/>
                  <a:pt x="36590" y="25907"/>
                  <a:pt x="30678" y="33988"/>
                </a:cubicBezTo>
                <a:cubicBezTo>
                  <a:pt x="34969" y="24812"/>
                  <a:pt x="39009" y="12441"/>
                  <a:pt x="40493" y="2443"/>
                </a:cubicBezTo>
                <a:lnTo>
                  <a:pt x="40493" y="2443"/>
                </a:lnTo>
                <a:cubicBezTo>
                  <a:pt x="38530" y="7693"/>
                  <a:pt x="36430" y="12806"/>
                  <a:pt x="34444" y="18056"/>
                </a:cubicBezTo>
                <a:cubicBezTo>
                  <a:pt x="32468" y="23212"/>
                  <a:pt x="29248" y="28120"/>
                  <a:pt x="27530" y="33297"/>
                </a:cubicBezTo>
                <a:lnTo>
                  <a:pt x="27530" y="33297"/>
                </a:lnTo>
                <a:cubicBezTo>
                  <a:pt x="31103" y="22479"/>
                  <a:pt x="34264" y="11501"/>
                  <a:pt x="35562" y="69"/>
                </a:cubicBezTo>
                <a:lnTo>
                  <a:pt x="35562" y="69"/>
                </a:lnTo>
                <a:cubicBezTo>
                  <a:pt x="31979" y="9884"/>
                  <a:pt x="28920" y="22050"/>
                  <a:pt x="25360" y="31842"/>
                </a:cubicBezTo>
                <a:cubicBezTo>
                  <a:pt x="27962" y="22255"/>
                  <a:pt x="29331" y="9519"/>
                  <a:pt x="298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35" name="Google Shape;2335;p20"/>
          <p:cNvGrpSpPr/>
          <p:nvPr/>
        </p:nvGrpSpPr>
        <p:grpSpPr>
          <a:xfrm rot="-716825">
            <a:off x="3730502" y="5618970"/>
            <a:ext cx="2339540" cy="1780329"/>
            <a:chOff x="0" y="3611325"/>
            <a:chExt cx="1754725" cy="1335300"/>
          </a:xfrm>
        </p:grpSpPr>
        <p:sp>
          <p:nvSpPr>
            <p:cNvPr id="2336" name="Google Shape;2336;p20"/>
            <p:cNvSpPr/>
            <p:nvPr/>
          </p:nvSpPr>
          <p:spPr>
            <a:xfrm>
              <a:off x="0" y="3611325"/>
              <a:ext cx="1754725" cy="1335300"/>
            </a:xfrm>
            <a:custGeom>
              <a:avLst/>
              <a:gdLst/>
              <a:ahLst/>
              <a:cxnLst/>
              <a:rect l="l" t="t" r="r" b="b"/>
              <a:pathLst>
                <a:path w="70189" h="53412" extrusionOk="0">
                  <a:moveTo>
                    <a:pt x="54750" y="2255"/>
                  </a:moveTo>
                  <a:cubicBezTo>
                    <a:pt x="54860" y="2287"/>
                    <a:pt x="54969" y="2319"/>
                    <a:pt x="55078" y="2351"/>
                  </a:cubicBezTo>
                  <a:cubicBezTo>
                    <a:pt x="54970" y="2315"/>
                    <a:pt x="54860" y="2283"/>
                    <a:pt x="54750" y="2255"/>
                  </a:cubicBezTo>
                  <a:close/>
                  <a:moveTo>
                    <a:pt x="41840" y="0"/>
                  </a:moveTo>
                  <a:cubicBezTo>
                    <a:pt x="39511" y="2831"/>
                    <a:pt x="37183" y="5638"/>
                    <a:pt x="34855" y="8446"/>
                  </a:cubicBezTo>
                  <a:cubicBezTo>
                    <a:pt x="29217" y="15248"/>
                    <a:pt x="28304" y="25405"/>
                    <a:pt x="29172" y="33987"/>
                  </a:cubicBezTo>
                  <a:cubicBezTo>
                    <a:pt x="28761" y="30016"/>
                    <a:pt x="28350" y="26044"/>
                    <a:pt x="27231" y="22209"/>
                  </a:cubicBezTo>
                  <a:cubicBezTo>
                    <a:pt x="26455" y="19539"/>
                    <a:pt x="25405" y="16115"/>
                    <a:pt x="23557" y="14038"/>
                  </a:cubicBezTo>
                  <a:cubicBezTo>
                    <a:pt x="21616" y="11847"/>
                    <a:pt x="18421" y="10363"/>
                    <a:pt x="15887" y="8994"/>
                  </a:cubicBezTo>
                  <a:cubicBezTo>
                    <a:pt x="12909" y="7393"/>
                    <a:pt x="9471" y="5848"/>
                    <a:pt x="6210" y="5848"/>
                  </a:cubicBezTo>
                  <a:cubicBezTo>
                    <a:pt x="4822" y="5848"/>
                    <a:pt x="3467" y="6128"/>
                    <a:pt x="2192" y="6802"/>
                  </a:cubicBezTo>
                  <a:cubicBezTo>
                    <a:pt x="8583" y="7373"/>
                    <a:pt x="14632" y="10820"/>
                    <a:pt x="18375" y="16024"/>
                  </a:cubicBezTo>
                  <a:cubicBezTo>
                    <a:pt x="16960" y="15596"/>
                    <a:pt x="15485" y="15389"/>
                    <a:pt x="14008" y="15389"/>
                  </a:cubicBezTo>
                  <a:cubicBezTo>
                    <a:pt x="9888" y="15389"/>
                    <a:pt x="5749" y="16997"/>
                    <a:pt x="2808" y="19904"/>
                  </a:cubicBezTo>
                  <a:cubicBezTo>
                    <a:pt x="5691" y="18853"/>
                    <a:pt x="8751" y="17788"/>
                    <a:pt x="11753" y="17788"/>
                  </a:cubicBezTo>
                  <a:cubicBezTo>
                    <a:pt x="12791" y="17788"/>
                    <a:pt x="13822" y="17916"/>
                    <a:pt x="14837" y="18215"/>
                  </a:cubicBezTo>
                  <a:cubicBezTo>
                    <a:pt x="18056" y="19151"/>
                    <a:pt x="20566" y="21753"/>
                    <a:pt x="22187" y="24674"/>
                  </a:cubicBezTo>
                  <a:cubicBezTo>
                    <a:pt x="23351" y="26820"/>
                    <a:pt x="24036" y="29194"/>
                    <a:pt x="24903" y="31454"/>
                  </a:cubicBezTo>
                  <a:cubicBezTo>
                    <a:pt x="25785" y="33781"/>
                    <a:pt x="25592" y="36646"/>
                    <a:pt x="26474" y="38829"/>
                  </a:cubicBezTo>
                  <a:lnTo>
                    <a:pt x="26474" y="38829"/>
                  </a:lnTo>
                  <a:cubicBezTo>
                    <a:pt x="25387" y="36179"/>
                    <a:pt x="24249" y="33444"/>
                    <a:pt x="22415" y="31202"/>
                  </a:cubicBezTo>
                  <a:cubicBezTo>
                    <a:pt x="20156" y="28463"/>
                    <a:pt x="18033" y="28075"/>
                    <a:pt x="14541" y="27961"/>
                  </a:cubicBezTo>
                  <a:cubicBezTo>
                    <a:pt x="14227" y="27953"/>
                    <a:pt x="13909" y="27947"/>
                    <a:pt x="13589" y="27947"/>
                  </a:cubicBezTo>
                  <a:cubicBezTo>
                    <a:pt x="10584" y="27947"/>
                    <a:pt x="7400" y="28406"/>
                    <a:pt x="5502" y="30655"/>
                  </a:cubicBezTo>
                  <a:cubicBezTo>
                    <a:pt x="7168" y="30769"/>
                    <a:pt x="8811" y="30883"/>
                    <a:pt x="10478" y="30997"/>
                  </a:cubicBezTo>
                  <a:cubicBezTo>
                    <a:pt x="6209" y="32914"/>
                    <a:pt x="2512" y="36110"/>
                    <a:pt x="1" y="40059"/>
                  </a:cubicBezTo>
                  <a:cubicBezTo>
                    <a:pt x="3082" y="37822"/>
                    <a:pt x="6392" y="35904"/>
                    <a:pt x="9861" y="34330"/>
                  </a:cubicBezTo>
                  <a:cubicBezTo>
                    <a:pt x="10797" y="33873"/>
                    <a:pt x="11802" y="33462"/>
                    <a:pt x="12851" y="33394"/>
                  </a:cubicBezTo>
                  <a:cubicBezTo>
                    <a:pt x="12980" y="33383"/>
                    <a:pt x="13109" y="33378"/>
                    <a:pt x="13237" y="33378"/>
                  </a:cubicBezTo>
                  <a:cubicBezTo>
                    <a:pt x="15040" y="33378"/>
                    <a:pt x="16772" y="34404"/>
                    <a:pt x="17987" y="35768"/>
                  </a:cubicBezTo>
                  <a:cubicBezTo>
                    <a:pt x="19288" y="37228"/>
                    <a:pt x="20110" y="39032"/>
                    <a:pt x="20932" y="40812"/>
                  </a:cubicBezTo>
                  <a:cubicBezTo>
                    <a:pt x="22826" y="45012"/>
                    <a:pt x="24743" y="49212"/>
                    <a:pt x="26638" y="53411"/>
                  </a:cubicBezTo>
                  <a:lnTo>
                    <a:pt x="35083" y="47523"/>
                  </a:lnTo>
                  <a:cubicBezTo>
                    <a:pt x="41794" y="38666"/>
                    <a:pt x="51860" y="32435"/>
                    <a:pt x="62793" y="30381"/>
                  </a:cubicBezTo>
                  <a:lnTo>
                    <a:pt x="62793" y="30381"/>
                  </a:lnTo>
                  <a:cubicBezTo>
                    <a:pt x="59940" y="30906"/>
                    <a:pt x="57087" y="31454"/>
                    <a:pt x="54234" y="31979"/>
                  </a:cubicBezTo>
                  <a:cubicBezTo>
                    <a:pt x="55900" y="31271"/>
                    <a:pt x="57543" y="30563"/>
                    <a:pt x="59210" y="29856"/>
                  </a:cubicBezTo>
                  <a:lnTo>
                    <a:pt x="59210" y="29856"/>
                  </a:lnTo>
                  <a:cubicBezTo>
                    <a:pt x="52043" y="29970"/>
                    <a:pt x="45012" y="33439"/>
                    <a:pt x="40539" y="39032"/>
                  </a:cubicBezTo>
                  <a:cubicBezTo>
                    <a:pt x="42228" y="35288"/>
                    <a:pt x="43437" y="31750"/>
                    <a:pt x="46108" y="28555"/>
                  </a:cubicBezTo>
                  <a:cubicBezTo>
                    <a:pt x="48900" y="25220"/>
                    <a:pt x="53495" y="22363"/>
                    <a:pt x="58073" y="22363"/>
                  </a:cubicBezTo>
                  <a:cubicBezTo>
                    <a:pt x="58697" y="22363"/>
                    <a:pt x="59321" y="22417"/>
                    <a:pt x="59940" y="22529"/>
                  </a:cubicBezTo>
                  <a:cubicBezTo>
                    <a:pt x="58662" y="21776"/>
                    <a:pt x="57133" y="21456"/>
                    <a:pt x="55649" y="21456"/>
                  </a:cubicBezTo>
                  <a:cubicBezTo>
                    <a:pt x="51152" y="21479"/>
                    <a:pt x="47044" y="24127"/>
                    <a:pt x="44008" y="27413"/>
                  </a:cubicBezTo>
                  <a:cubicBezTo>
                    <a:pt x="42524" y="29011"/>
                    <a:pt x="41223" y="30792"/>
                    <a:pt x="40128" y="32686"/>
                  </a:cubicBezTo>
                  <a:cubicBezTo>
                    <a:pt x="40561" y="30426"/>
                    <a:pt x="41954" y="28486"/>
                    <a:pt x="43323" y="26660"/>
                  </a:cubicBezTo>
                  <a:cubicBezTo>
                    <a:pt x="46610" y="22187"/>
                    <a:pt x="50353" y="17873"/>
                    <a:pt x="55010" y="14768"/>
                  </a:cubicBezTo>
                  <a:cubicBezTo>
                    <a:pt x="57384" y="13171"/>
                    <a:pt x="59940" y="11847"/>
                    <a:pt x="62633" y="10797"/>
                  </a:cubicBezTo>
                  <a:cubicBezTo>
                    <a:pt x="64369" y="10107"/>
                    <a:pt x="67504" y="8612"/>
                    <a:pt x="69632" y="8612"/>
                  </a:cubicBezTo>
                  <a:cubicBezTo>
                    <a:pt x="69826" y="8612"/>
                    <a:pt x="70013" y="8624"/>
                    <a:pt x="70189" y="8651"/>
                  </a:cubicBezTo>
                  <a:cubicBezTo>
                    <a:pt x="68892" y="8442"/>
                    <a:pt x="67580" y="8340"/>
                    <a:pt x="66268" y="8340"/>
                  </a:cubicBezTo>
                  <a:cubicBezTo>
                    <a:pt x="61554" y="8340"/>
                    <a:pt x="56841" y="9666"/>
                    <a:pt x="52841" y="12166"/>
                  </a:cubicBezTo>
                  <a:cubicBezTo>
                    <a:pt x="53481" y="11116"/>
                    <a:pt x="54302" y="10158"/>
                    <a:pt x="55238" y="9359"/>
                  </a:cubicBezTo>
                  <a:lnTo>
                    <a:pt x="55238" y="9359"/>
                  </a:lnTo>
                  <a:cubicBezTo>
                    <a:pt x="46884" y="12417"/>
                    <a:pt x="39534" y="19379"/>
                    <a:pt x="35540" y="27277"/>
                  </a:cubicBezTo>
                  <a:cubicBezTo>
                    <a:pt x="33716" y="30911"/>
                    <a:pt x="32419" y="34760"/>
                    <a:pt x="31382" y="38690"/>
                  </a:cubicBezTo>
                  <a:lnTo>
                    <a:pt x="31382" y="38690"/>
                  </a:lnTo>
                  <a:cubicBezTo>
                    <a:pt x="32685" y="33408"/>
                    <a:pt x="34174" y="28171"/>
                    <a:pt x="35837" y="22985"/>
                  </a:cubicBezTo>
                  <a:cubicBezTo>
                    <a:pt x="36864" y="19813"/>
                    <a:pt x="37685" y="16435"/>
                    <a:pt x="39466" y="13559"/>
                  </a:cubicBezTo>
                  <a:cubicBezTo>
                    <a:pt x="40584" y="11755"/>
                    <a:pt x="43620" y="7487"/>
                    <a:pt x="45971" y="7213"/>
                  </a:cubicBezTo>
                  <a:lnTo>
                    <a:pt x="45971" y="7213"/>
                  </a:lnTo>
                  <a:cubicBezTo>
                    <a:pt x="44761" y="7350"/>
                    <a:pt x="43597" y="7670"/>
                    <a:pt x="42502" y="8126"/>
                  </a:cubicBezTo>
                  <a:cubicBezTo>
                    <a:pt x="45027" y="5860"/>
                    <a:pt x="49439" y="2086"/>
                    <a:pt x="53372" y="2086"/>
                  </a:cubicBezTo>
                  <a:cubicBezTo>
                    <a:pt x="53839" y="2086"/>
                    <a:pt x="54300" y="2140"/>
                    <a:pt x="54750" y="2255"/>
                  </a:cubicBezTo>
                  <a:lnTo>
                    <a:pt x="54750" y="2255"/>
                  </a:lnTo>
                  <a:cubicBezTo>
                    <a:pt x="52985" y="1738"/>
                    <a:pt x="51197" y="1226"/>
                    <a:pt x="49349" y="1119"/>
                  </a:cubicBezTo>
                  <a:cubicBezTo>
                    <a:pt x="49094" y="1101"/>
                    <a:pt x="48815" y="1091"/>
                    <a:pt x="48518" y="1091"/>
                  </a:cubicBezTo>
                  <a:cubicBezTo>
                    <a:pt x="45839" y="1091"/>
                    <a:pt x="41689" y="1871"/>
                    <a:pt x="40333" y="4132"/>
                  </a:cubicBezTo>
                  <a:cubicBezTo>
                    <a:pt x="41086" y="2854"/>
                    <a:pt x="41611" y="1461"/>
                    <a:pt x="4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20"/>
            <p:cNvSpPr/>
            <p:nvPr/>
          </p:nvSpPr>
          <p:spPr>
            <a:xfrm>
              <a:off x="575" y="3655825"/>
              <a:ext cx="1698225" cy="1252575"/>
            </a:xfrm>
            <a:custGeom>
              <a:avLst/>
              <a:gdLst/>
              <a:ahLst/>
              <a:cxnLst/>
              <a:rect l="l" t="t" r="r" b="b"/>
              <a:pathLst>
                <a:path w="67929" h="50103" extrusionOk="0">
                  <a:moveTo>
                    <a:pt x="10295" y="5593"/>
                  </a:moveTo>
                  <a:cubicBezTo>
                    <a:pt x="10302" y="5599"/>
                    <a:pt x="10309" y="5606"/>
                    <a:pt x="10316" y="5612"/>
                  </a:cubicBezTo>
                  <a:lnTo>
                    <a:pt x="10316" y="5612"/>
                  </a:lnTo>
                  <a:cubicBezTo>
                    <a:pt x="10309" y="5606"/>
                    <a:pt x="10302" y="5599"/>
                    <a:pt x="10295" y="5593"/>
                  </a:cubicBezTo>
                  <a:close/>
                  <a:moveTo>
                    <a:pt x="35" y="37992"/>
                  </a:moveTo>
                  <a:lnTo>
                    <a:pt x="35" y="37992"/>
                  </a:lnTo>
                  <a:cubicBezTo>
                    <a:pt x="23" y="38018"/>
                    <a:pt x="11" y="38045"/>
                    <a:pt x="1" y="38073"/>
                  </a:cubicBezTo>
                  <a:lnTo>
                    <a:pt x="1" y="38073"/>
                  </a:lnTo>
                  <a:cubicBezTo>
                    <a:pt x="12" y="38046"/>
                    <a:pt x="23" y="38019"/>
                    <a:pt x="35" y="37992"/>
                  </a:cubicBezTo>
                  <a:close/>
                  <a:moveTo>
                    <a:pt x="24171" y="47936"/>
                  </a:moveTo>
                  <a:cubicBezTo>
                    <a:pt x="24172" y="47943"/>
                    <a:pt x="24172" y="47950"/>
                    <a:pt x="24173" y="47957"/>
                  </a:cubicBezTo>
                  <a:cubicBezTo>
                    <a:pt x="24172" y="47950"/>
                    <a:pt x="24172" y="47943"/>
                    <a:pt x="24171" y="47936"/>
                  </a:cubicBezTo>
                  <a:close/>
                  <a:moveTo>
                    <a:pt x="49098" y="1"/>
                  </a:moveTo>
                  <a:lnTo>
                    <a:pt x="49098" y="1"/>
                  </a:lnTo>
                  <a:cubicBezTo>
                    <a:pt x="47523" y="800"/>
                    <a:pt x="45240" y="845"/>
                    <a:pt x="43529" y="1553"/>
                  </a:cubicBezTo>
                  <a:cubicBezTo>
                    <a:pt x="41657" y="2329"/>
                    <a:pt x="39899" y="3356"/>
                    <a:pt x="38256" y="4566"/>
                  </a:cubicBezTo>
                  <a:cubicBezTo>
                    <a:pt x="34832" y="7054"/>
                    <a:pt x="32230" y="10044"/>
                    <a:pt x="30746" y="14084"/>
                  </a:cubicBezTo>
                  <a:cubicBezTo>
                    <a:pt x="27551" y="22758"/>
                    <a:pt x="29354" y="32458"/>
                    <a:pt x="27802" y="41566"/>
                  </a:cubicBezTo>
                  <a:cubicBezTo>
                    <a:pt x="28144" y="32755"/>
                    <a:pt x="28007" y="22712"/>
                    <a:pt x="23807" y="14769"/>
                  </a:cubicBezTo>
                  <a:cubicBezTo>
                    <a:pt x="22506" y="12304"/>
                    <a:pt x="20018" y="10614"/>
                    <a:pt x="17667" y="9176"/>
                  </a:cubicBezTo>
                  <a:cubicBezTo>
                    <a:pt x="15599" y="7881"/>
                    <a:pt x="12036" y="7174"/>
                    <a:pt x="10316" y="5612"/>
                  </a:cubicBezTo>
                  <a:lnTo>
                    <a:pt x="10316" y="5612"/>
                  </a:lnTo>
                  <a:cubicBezTo>
                    <a:pt x="13731" y="8735"/>
                    <a:pt x="16783" y="12243"/>
                    <a:pt x="19425" y="16024"/>
                  </a:cubicBezTo>
                  <a:cubicBezTo>
                    <a:pt x="17534" y="14925"/>
                    <a:pt x="15337" y="14361"/>
                    <a:pt x="13140" y="14361"/>
                  </a:cubicBezTo>
                  <a:cubicBezTo>
                    <a:pt x="11731" y="14361"/>
                    <a:pt x="10323" y="14593"/>
                    <a:pt x="8994" y="15065"/>
                  </a:cubicBezTo>
                  <a:cubicBezTo>
                    <a:pt x="9279" y="15039"/>
                    <a:pt x="9563" y="15026"/>
                    <a:pt x="9846" y="15026"/>
                  </a:cubicBezTo>
                  <a:cubicBezTo>
                    <a:pt x="14180" y="15026"/>
                    <a:pt x="18185" y="18069"/>
                    <a:pt x="20521" y="21776"/>
                  </a:cubicBezTo>
                  <a:cubicBezTo>
                    <a:pt x="22392" y="24720"/>
                    <a:pt x="24013" y="28578"/>
                    <a:pt x="24584" y="32025"/>
                  </a:cubicBezTo>
                  <a:cubicBezTo>
                    <a:pt x="23374" y="29628"/>
                    <a:pt x="21274" y="27688"/>
                    <a:pt x="18786" y="26661"/>
                  </a:cubicBezTo>
                  <a:cubicBezTo>
                    <a:pt x="17421" y="26101"/>
                    <a:pt x="16005" y="25879"/>
                    <a:pt x="14578" y="25879"/>
                  </a:cubicBezTo>
                  <a:cubicBezTo>
                    <a:pt x="12689" y="25879"/>
                    <a:pt x="10782" y="26268"/>
                    <a:pt x="8948" y="26775"/>
                  </a:cubicBezTo>
                  <a:cubicBezTo>
                    <a:pt x="7693" y="27117"/>
                    <a:pt x="6460" y="27711"/>
                    <a:pt x="5547" y="28669"/>
                  </a:cubicBezTo>
                  <a:cubicBezTo>
                    <a:pt x="6734" y="28350"/>
                    <a:pt x="7921" y="28007"/>
                    <a:pt x="9154" y="27893"/>
                  </a:cubicBezTo>
                  <a:cubicBezTo>
                    <a:pt x="9433" y="27867"/>
                    <a:pt x="9717" y="27853"/>
                    <a:pt x="10001" y="27853"/>
                  </a:cubicBezTo>
                  <a:cubicBezTo>
                    <a:pt x="10946" y="27853"/>
                    <a:pt x="11900" y="28009"/>
                    <a:pt x="12760" y="28395"/>
                  </a:cubicBezTo>
                  <a:cubicBezTo>
                    <a:pt x="7381" y="28690"/>
                    <a:pt x="2069" y="33139"/>
                    <a:pt x="35" y="37992"/>
                  </a:cubicBezTo>
                  <a:lnTo>
                    <a:pt x="35" y="37992"/>
                  </a:lnTo>
                  <a:cubicBezTo>
                    <a:pt x="274" y="37456"/>
                    <a:pt x="728" y="37210"/>
                    <a:pt x="1119" y="36841"/>
                  </a:cubicBezTo>
                  <a:cubicBezTo>
                    <a:pt x="1576" y="36407"/>
                    <a:pt x="1941" y="35882"/>
                    <a:pt x="2352" y="35448"/>
                  </a:cubicBezTo>
                  <a:cubicBezTo>
                    <a:pt x="3288" y="34467"/>
                    <a:pt x="4337" y="33600"/>
                    <a:pt x="5479" y="32869"/>
                  </a:cubicBezTo>
                  <a:cubicBezTo>
                    <a:pt x="7369" y="31656"/>
                    <a:pt x="10499" y="30160"/>
                    <a:pt x="13232" y="30160"/>
                  </a:cubicBezTo>
                  <a:cubicBezTo>
                    <a:pt x="14460" y="30160"/>
                    <a:pt x="15607" y="30462"/>
                    <a:pt x="16526" y="31226"/>
                  </a:cubicBezTo>
                  <a:cubicBezTo>
                    <a:pt x="18078" y="32504"/>
                    <a:pt x="18991" y="34832"/>
                    <a:pt x="19882" y="36590"/>
                  </a:cubicBezTo>
                  <a:cubicBezTo>
                    <a:pt x="20817" y="38461"/>
                    <a:pt x="21662" y="40401"/>
                    <a:pt x="22392" y="42364"/>
                  </a:cubicBezTo>
                  <a:cubicBezTo>
                    <a:pt x="23029" y="44047"/>
                    <a:pt x="24051" y="46115"/>
                    <a:pt x="24171" y="47936"/>
                  </a:cubicBezTo>
                  <a:lnTo>
                    <a:pt x="24171" y="47936"/>
                  </a:lnTo>
                  <a:cubicBezTo>
                    <a:pt x="23942" y="44382"/>
                    <a:pt x="23212" y="40874"/>
                    <a:pt x="22050" y="37525"/>
                  </a:cubicBezTo>
                  <a:cubicBezTo>
                    <a:pt x="21593" y="36133"/>
                    <a:pt x="21000" y="34832"/>
                    <a:pt x="20406" y="33508"/>
                  </a:cubicBezTo>
                  <a:cubicBezTo>
                    <a:pt x="20204" y="33070"/>
                    <a:pt x="19790" y="31960"/>
                    <a:pt x="19248" y="31409"/>
                  </a:cubicBezTo>
                  <a:lnTo>
                    <a:pt x="19248" y="31409"/>
                  </a:lnTo>
                  <a:cubicBezTo>
                    <a:pt x="21217" y="32535"/>
                    <a:pt x="22693" y="34474"/>
                    <a:pt x="23625" y="36544"/>
                  </a:cubicBezTo>
                  <a:cubicBezTo>
                    <a:pt x="24652" y="38781"/>
                    <a:pt x="25223" y="41246"/>
                    <a:pt x="25428" y="43665"/>
                  </a:cubicBezTo>
                  <a:cubicBezTo>
                    <a:pt x="25565" y="45195"/>
                    <a:pt x="26866" y="48778"/>
                    <a:pt x="26410" y="50102"/>
                  </a:cubicBezTo>
                  <a:cubicBezTo>
                    <a:pt x="27985" y="45628"/>
                    <a:pt x="28806" y="40949"/>
                    <a:pt x="29514" y="36270"/>
                  </a:cubicBezTo>
                  <a:lnTo>
                    <a:pt x="29514" y="36270"/>
                  </a:lnTo>
                  <a:cubicBezTo>
                    <a:pt x="29514" y="39671"/>
                    <a:pt x="29445" y="43095"/>
                    <a:pt x="28715" y="46404"/>
                  </a:cubicBezTo>
                  <a:cubicBezTo>
                    <a:pt x="30199" y="42798"/>
                    <a:pt x="32070" y="39351"/>
                    <a:pt x="34307" y="36156"/>
                  </a:cubicBezTo>
                  <a:lnTo>
                    <a:pt x="34307" y="36156"/>
                  </a:lnTo>
                  <a:cubicBezTo>
                    <a:pt x="33211" y="39648"/>
                    <a:pt x="32093" y="43163"/>
                    <a:pt x="30997" y="46678"/>
                  </a:cubicBezTo>
                  <a:cubicBezTo>
                    <a:pt x="31317" y="45651"/>
                    <a:pt x="32892" y="44373"/>
                    <a:pt x="33622" y="43597"/>
                  </a:cubicBezTo>
                  <a:cubicBezTo>
                    <a:pt x="33851" y="43346"/>
                    <a:pt x="34102" y="43072"/>
                    <a:pt x="34353" y="42821"/>
                  </a:cubicBezTo>
                  <a:cubicBezTo>
                    <a:pt x="36658" y="40424"/>
                    <a:pt x="39146" y="38210"/>
                    <a:pt x="41794" y="36202"/>
                  </a:cubicBezTo>
                  <a:cubicBezTo>
                    <a:pt x="44236" y="34353"/>
                    <a:pt x="46793" y="32413"/>
                    <a:pt x="49486" y="30906"/>
                  </a:cubicBezTo>
                  <a:cubicBezTo>
                    <a:pt x="51928" y="29559"/>
                    <a:pt x="54530" y="28487"/>
                    <a:pt x="57269" y="27870"/>
                  </a:cubicBezTo>
                  <a:lnTo>
                    <a:pt x="57269" y="27870"/>
                  </a:lnTo>
                  <a:cubicBezTo>
                    <a:pt x="47569" y="30016"/>
                    <a:pt x="39009" y="34969"/>
                    <a:pt x="33326" y="43163"/>
                  </a:cubicBezTo>
                  <a:cubicBezTo>
                    <a:pt x="36133" y="38963"/>
                    <a:pt x="38005" y="34261"/>
                    <a:pt x="39694" y="29559"/>
                  </a:cubicBezTo>
                  <a:cubicBezTo>
                    <a:pt x="40995" y="25953"/>
                    <a:pt x="43894" y="22712"/>
                    <a:pt x="46473" y="19904"/>
                  </a:cubicBezTo>
                  <a:cubicBezTo>
                    <a:pt x="49417" y="16686"/>
                    <a:pt x="52818" y="13878"/>
                    <a:pt x="56562" y="11619"/>
                  </a:cubicBezTo>
                  <a:cubicBezTo>
                    <a:pt x="59689" y="9724"/>
                    <a:pt x="64185" y="7054"/>
                    <a:pt x="67929" y="6780"/>
                  </a:cubicBezTo>
                  <a:lnTo>
                    <a:pt x="67929" y="6780"/>
                  </a:lnTo>
                  <a:cubicBezTo>
                    <a:pt x="61971" y="7191"/>
                    <a:pt x="56356" y="9519"/>
                    <a:pt x="50833" y="11824"/>
                  </a:cubicBezTo>
                  <a:cubicBezTo>
                    <a:pt x="50536" y="11185"/>
                    <a:pt x="50582" y="10409"/>
                    <a:pt x="50970" y="9816"/>
                  </a:cubicBezTo>
                  <a:lnTo>
                    <a:pt x="50970" y="9816"/>
                  </a:lnTo>
                  <a:cubicBezTo>
                    <a:pt x="45583" y="12783"/>
                    <a:pt x="40196" y="16800"/>
                    <a:pt x="36612" y="21890"/>
                  </a:cubicBezTo>
                  <a:cubicBezTo>
                    <a:pt x="32915" y="27094"/>
                    <a:pt x="31089" y="34216"/>
                    <a:pt x="30450" y="40516"/>
                  </a:cubicBezTo>
                  <a:cubicBezTo>
                    <a:pt x="30564" y="33600"/>
                    <a:pt x="32344" y="26478"/>
                    <a:pt x="34398" y="19904"/>
                  </a:cubicBezTo>
                  <a:cubicBezTo>
                    <a:pt x="35814" y="15431"/>
                    <a:pt x="37411" y="10272"/>
                    <a:pt x="40881" y="6962"/>
                  </a:cubicBezTo>
                  <a:lnTo>
                    <a:pt x="40881" y="6962"/>
                  </a:lnTo>
                  <a:cubicBezTo>
                    <a:pt x="39762" y="7419"/>
                    <a:pt x="38690" y="8058"/>
                    <a:pt x="37731" y="8834"/>
                  </a:cubicBezTo>
                  <a:cubicBezTo>
                    <a:pt x="40904" y="5205"/>
                    <a:pt x="44807" y="2192"/>
                    <a:pt x="49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8" name="Google Shape;2338;p20"/>
          <p:cNvSpPr/>
          <p:nvPr/>
        </p:nvSpPr>
        <p:spPr>
          <a:xfrm rot="591793" flipH="1">
            <a:off x="7618211" y="5518517"/>
            <a:ext cx="1718880" cy="1590236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9" name="Google Shape;2339;p20"/>
          <p:cNvSpPr/>
          <p:nvPr/>
        </p:nvSpPr>
        <p:spPr>
          <a:xfrm rot="5400000" flipH="1">
            <a:off x="9800440" y="5447344"/>
            <a:ext cx="1718920" cy="1590272"/>
          </a:xfrm>
          <a:custGeom>
            <a:avLst/>
            <a:gdLst/>
            <a:ahLst/>
            <a:cxnLst/>
            <a:rect l="l" t="t" r="r" b="b"/>
            <a:pathLst>
              <a:path w="68157" h="63056" extrusionOk="0">
                <a:moveTo>
                  <a:pt x="34663" y="22586"/>
                </a:moveTo>
                <a:cubicBezTo>
                  <a:pt x="34696" y="22586"/>
                  <a:pt x="34730" y="22589"/>
                  <a:pt x="34763" y="22598"/>
                </a:cubicBezTo>
                <a:cubicBezTo>
                  <a:pt x="34923" y="22643"/>
                  <a:pt x="35037" y="22780"/>
                  <a:pt x="35151" y="22894"/>
                </a:cubicBezTo>
                <a:cubicBezTo>
                  <a:pt x="35357" y="23123"/>
                  <a:pt x="35539" y="23374"/>
                  <a:pt x="35745" y="23602"/>
                </a:cubicBezTo>
                <a:cubicBezTo>
                  <a:pt x="35836" y="23716"/>
                  <a:pt x="35927" y="23830"/>
                  <a:pt x="35973" y="23967"/>
                </a:cubicBezTo>
                <a:cubicBezTo>
                  <a:pt x="36041" y="24173"/>
                  <a:pt x="35973" y="24378"/>
                  <a:pt x="35859" y="24561"/>
                </a:cubicBezTo>
                <a:cubicBezTo>
                  <a:pt x="35722" y="24789"/>
                  <a:pt x="35516" y="24972"/>
                  <a:pt x="35288" y="25108"/>
                </a:cubicBezTo>
                <a:cubicBezTo>
                  <a:pt x="35288" y="25131"/>
                  <a:pt x="35265" y="25154"/>
                  <a:pt x="35265" y="25154"/>
                </a:cubicBezTo>
                <a:lnTo>
                  <a:pt x="35197" y="25154"/>
                </a:lnTo>
                <a:cubicBezTo>
                  <a:pt x="34991" y="25245"/>
                  <a:pt x="34763" y="25314"/>
                  <a:pt x="34558" y="25337"/>
                </a:cubicBezTo>
                <a:cubicBezTo>
                  <a:pt x="34407" y="25354"/>
                  <a:pt x="34267" y="25362"/>
                  <a:pt x="34137" y="25362"/>
                </a:cubicBezTo>
                <a:cubicBezTo>
                  <a:pt x="32168" y="25362"/>
                  <a:pt x="32609" y="23506"/>
                  <a:pt x="34215" y="22735"/>
                </a:cubicBezTo>
                <a:cubicBezTo>
                  <a:pt x="34364" y="22660"/>
                  <a:pt x="34514" y="22586"/>
                  <a:pt x="34663" y="22586"/>
                </a:cubicBezTo>
                <a:close/>
                <a:moveTo>
                  <a:pt x="25672" y="23522"/>
                </a:moveTo>
                <a:cubicBezTo>
                  <a:pt x="25922" y="23522"/>
                  <a:pt x="26175" y="23609"/>
                  <a:pt x="26363" y="23785"/>
                </a:cubicBezTo>
                <a:cubicBezTo>
                  <a:pt x="26637" y="24059"/>
                  <a:pt x="26752" y="24469"/>
                  <a:pt x="26820" y="24857"/>
                </a:cubicBezTo>
                <a:cubicBezTo>
                  <a:pt x="26980" y="25519"/>
                  <a:pt x="27117" y="26181"/>
                  <a:pt x="27048" y="26866"/>
                </a:cubicBezTo>
                <a:cubicBezTo>
                  <a:pt x="26957" y="27528"/>
                  <a:pt x="26592" y="28190"/>
                  <a:pt x="25975" y="28464"/>
                </a:cubicBezTo>
                <a:cubicBezTo>
                  <a:pt x="25722" y="28590"/>
                  <a:pt x="25454" y="28631"/>
                  <a:pt x="25172" y="28631"/>
                </a:cubicBezTo>
                <a:cubicBezTo>
                  <a:pt x="25099" y="28631"/>
                  <a:pt x="25024" y="28628"/>
                  <a:pt x="24948" y="28624"/>
                </a:cubicBezTo>
                <a:cubicBezTo>
                  <a:pt x="23716" y="28578"/>
                  <a:pt x="23145" y="27391"/>
                  <a:pt x="23579" y="26273"/>
                </a:cubicBezTo>
                <a:cubicBezTo>
                  <a:pt x="23784" y="25725"/>
                  <a:pt x="24127" y="25268"/>
                  <a:pt x="24378" y="24766"/>
                </a:cubicBezTo>
                <a:cubicBezTo>
                  <a:pt x="24606" y="24355"/>
                  <a:pt x="24789" y="23899"/>
                  <a:pt x="25177" y="23648"/>
                </a:cubicBezTo>
                <a:cubicBezTo>
                  <a:pt x="25326" y="23564"/>
                  <a:pt x="25498" y="23522"/>
                  <a:pt x="25672" y="23522"/>
                </a:cubicBezTo>
                <a:close/>
                <a:moveTo>
                  <a:pt x="27556" y="31308"/>
                </a:moveTo>
                <a:cubicBezTo>
                  <a:pt x="27980" y="31308"/>
                  <a:pt x="28378" y="31359"/>
                  <a:pt x="28646" y="31454"/>
                </a:cubicBezTo>
                <a:cubicBezTo>
                  <a:pt x="29148" y="31636"/>
                  <a:pt x="29536" y="32025"/>
                  <a:pt x="29924" y="32390"/>
                </a:cubicBezTo>
                <a:cubicBezTo>
                  <a:pt x="30221" y="32664"/>
                  <a:pt x="30541" y="32960"/>
                  <a:pt x="30837" y="33234"/>
                </a:cubicBezTo>
                <a:cubicBezTo>
                  <a:pt x="31408" y="33782"/>
                  <a:pt x="32001" y="34330"/>
                  <a:pt x="32321" y="35060"/>
                </a:cubicBezTo>
                <a:cubicBezTo>
                  <a:pt x="32412" y="35266"/>
                  <a:pt x="32481" y="35471"/>
                  <a:pt x="32481" y="35677"/>
                </a:cubicBezTo>
                <a:cubicBezTo>
                  <a:pt x="32458" y="35905"/>
                  <a:pt x="32367" y="36110"/>
                  <a:pt x="32275" y="36293"/>
                </a:cubicBezTo>
                <a:cubicBezTo>
                  <a:pt x="32047" y="36749"/>
                  <a:pt x="31819" y="37229"/>
                  <a:pt x="31408" y="37503"/>
                </a:cubicBezTo>
                <a:cubicBezTo>
                  <a:pt x="31149" y="37679"/>
                  <a:pt x="30848" y="37756"/>
                  <a:pt x="30538" y="37756"/>
                </a:cubicBezTo>
                <a:cubicBezTo>
                  <a:pt x="30166" y="37756"/>
                  <a:pt x="29782" y="37644"/>
                  <a:pt x="29445" y="37457"/>
                </a:cubicBezTo>
                <a:cubicBezTo>
                  <a:pt x="28851" y="37137"/>
                  <a:pt x="28395" y="36590"/>
                  <a:pt x="27961" y="36065"/>
                </a:cubicBezTo>
                <a:cubicBezTo>
                  <a:pt x="27687" y="35722"/>
                  <a:pt x="27413" y="35380"/>
                  <a:pt x="27117" y="35060"/>
                </a:cubicBezTo>
                <a:cubicBezTo>
                  <a:pt x="26546" y="34353"/>
                  <a:pt x="24857" y="33006"/>
                  <a:pt x="25542" y="31979"/>
                </a:cubicBezTo>
                <a:cubicBezTo>
                  <a:pt x="25633" y="31888"/>
                  <a:pt x="25724" y="31796"/>
                  <a:pt x="25839" y="31728"/>
                </a:cubicBezTo>
                <a:cubicBezTo>
                  <a:pt x="26112" y="31500"/>
                  <a:pt x="26523" y="31385"/>
                  <a:pt x="26980" y="31340"/>
                </a:cubicBezTo>
                <a:cubicBezTo>
                  <a:pt x="27171" y="31319"/>
                  <a:pt x="27366" y="31308"/>
                  <a:pt x="27556" y="31308"/>
                </a:cubicBezTo>
                <a:close/>
                <a:moveTo>
                  <a:pt x="20480" y="33922"/>
                </a:moveTo>
                <a:cubicBezTo>
                  <a:pt x="21507" y="33922"/>
                  <a:pt x="22563" y="34591"/>
                  <a:pt x="22643" y="35608"/>
                </a:cubicBezTo>
                <a:cubicBezTo>
                  <a:pt x="22711" y="36384"/>
                  <a:pt x="22209" y="37115"/>
                  <a:pt x="21730" y="37731"/>
                </a:cubicBezTo>
                <a:cubicBezTo>
                  <a:pt x="21000" y="38689"/>
                  <a:pt x="20292" y="39648"/>
                  <a:pt x="19562" y="40607"/>
                </a:cubicBezTo>
                <a:cubicBezTo>
                  <a:pt x="18812" y="41592"/>
                  <a:pt x="17821" y="42698"/>
                  <a:pt x="16607" y="42698"/>
                </a:cubicBezTo>
                <a:cubicBezTo>
                  <a:pt x="16528" y="42698"/>
                  <a:pt x="16447" y="42694"/>
                  <a:pt x="16366" y="42684"/>
                </a:cubicBezTo>
                <a:cubicBezTo>
                  <a:pt x="13787" y="42387"/>
                  <a:pt x="16800" y="36749"/>
                  <a:pt x="17325" y="36042"/>
                </a:cubicBezTo>
                <a:cubicBezTo>
                  <a:pt x="18009" y="35083"/>
                  <a:pt x="18900" y="34193"/>
                  <a:pt x="20041" y="33965"/>
                </a:cubicBezTo>
                <a:cubicBezTo>
                  <a:pt x="20185" y="33936"/>
                  <a:pt x="20332" y="33922"/>
                  <a:pt x="20480" y="33922"/>
                </a:cubicBezTo>
                <a:close/>
                <a:moveTo>
                  <a:pt x="31385" y="1"/>
                </a:moveTo>
                <a:lnTo>
                  <a:pt x="31385" y="1"/>
                </a:lnTo>
                <a:cubicBezTo>
                  <a:pt x="29742" y="868"/>
                  <a:pt x="28075" y="1758"/>
                  <a:pt x="26432" y="2626"/>
                </a:cubicBezTo>
                <a:cubicBezTo>
                  <a:pt x="25946" y="2879"/>
                  <a:pt x="25440" y="3133"/>
                  <a:pt x="24915" y="3133"/>
                </a:cubicBezTo>
                <a:cubicBezTo>
                  <a:pt x="24873" y="3133"/>
                  <a:pt x="24831" y="3131"/>
                  <a:pt x="24789" y="3128"/>
                </a:cubicBezTo>
                <a:cubicBezTo>
                  <a:pt x="24172" y="3082"/>
                  <a:pt x="23647" y="2648"/>
                  <a:pt x="23077" y="2397"/>
                </a:cubicBezTo>
                <a:cubicBezTo>
                  <a:pt x="22724" y="2250"/>
                  <a:pt x="22361" y="2182"/>
                  <a:pt x="21999" y="2182"/>
                </a:cubicBezTo>
                <a:cubicBezTo>
                  <a:pt x="20233" y="2182"/>
                  <a:pt x="18499" y="3797"/>
                  <a:pt x="18101" y="5616"/>
                </a:cubicBezTo>
                <a:cubicBezTo>
                  <a:pt x="18009" y="6049"/>
                  <a:pt x="17964" y="6506"/>
                  <a:pt x="17964" y="6940"/>
                </a:cubicBezTo>
                <a:cubicBezTo>
                  <a:pt x="17941" y="8720"/>
                  <a:pt x="18626" y="10500"/>
                  <a:pt x="19356" y="12144"/>
                </a:cubicBezTo>
                <a:cubicBezTo>
                  <a:pt x="20292" y="14198"/>
                  <a:pt x="21296" y="16344"/>
                  <a:pt x="21182" y="18580"/>
                </a:cubicBezTo>
                <a:cubicBezTo>
                  <a:pt x="21159" y="18991"/>
                  <a:pt x="21091" y="19425"/>
                  <a:pt x="20817" y="19745"/>
                </a:cubicBezTo>
                <a:cubicBezTo>
                  <a:pt x="20520" y="20087"/>
                  <a:pt x="20041" y="20224"/>
                  <a:pt x="19607" y="20224"/>
                </a:cubicBezTo>
                <a:cubicBezTo>
                  <a:pt x="19584" y="20224"/>
                  <a:pt x="19560" y="20225"/>
                  <a:pt x="19537" y="20225"/>
                </a:cubicBezTo>
                <a:cubicBezTo>
                  <a:pt x="17634" y="20225"/>
                  <a:pt x="16288" y="18399"/>
                  <a:pt x="15476" y="16663"/>
                </a:cubicBezTo>
                <a:cubicBezTo>
                  <a:pt x="13467" y="12349"/>
                  <a:pt x="12805" y="7396"/>
                  <a:pt x="13627" y="2694"/>
                </a:cubicBezTo>
                <a:cubicBezTo>
                  <a:pt x="13374" y="2637"/>
                  <a:pt x="13117" y="2609"/>
                  <a:pt x="12860" y="2609"/>
                </a:cubicBezTo>
                <a:cubicBezTo>
                  <a:pt x="11177" y="2609"/>
                  <a:pt x="9518" y="3792"/>
                  <a:pt x="9062" y="5456"/>
                </a:cubicBezTo>
                <a:cubicBezTo>
                  <a:pt x="8765" y="6483"/>
                  <a:pt x="8856" y="7738"/>
                  <a:pt x="8400" y="8651"/>
                </a:cubicBezTo>
                <a:cubicBezTo>
                  <a:pt x="8263" y="8903"/>
                  <a:pt x="8080" y="9154"/>
                  <a:pt x="7852" y="9336"/>
                </a:cubicBezTo>
                <a:cubicBezTo>
                  <a:pt x="7282" y="9770"/>
                  <a:pt x="6528" y="9816"/>
                  <a:pt x="5866" y="10089"/>
                </a:cubicBezTo>
                <a:cubicBezTo>
                  <a:pt x="3629" y="10980"/>
                  <a:pt x="3127" y="14152"/>
                  <a:pt x="4269" y="16275"/>
                </a:cubicBezTo>
                <a:cubicBezTo>
                  <a:pt x="5204" y="18010"/>
                  <a:pt x="6894" y="19220"/>
                  <a:pt x="8651" y="20224"/>
                </a:cubicBezTo>
                <a:cubicBezTo>
                  <a:pt x="9016" y="20429"/>
                  <a:pt x="9381" y="20612"/>
                  <a:pt x="9724" y="20817"/>
                </a:cubicBezTo>
                <a:cubicBezTo>
                  <a:pt x="11139" y="21571"/>
                  <a:pt x="12828" y="22894"/>
                  <a:pt x="12257" y="24401"/>
                </a:cubicBezTo>
                <a:cubicBezTo>
                  <a:pt x="11945" y="25234"/>
                  <a:pt x="11005" y="25668"/>
                  <a:pt x="10097" y="25668"/>
                </a:cubicBezTo>
                <a:cubicBezTo>
                  <a:pt x="10010" y="25668"/>
                  <a:pt x="9924" y="25664"/>
                  <a:pt x="9838" y="25656"/>
                </a:cubicBezTo>
                <a:cubicBezTo>
                  <a:pt x="8856" y="25542"/>
                  <a:pt x="7989" y="25017"/>
                  <a:pt x="7145" y="24515"/>
                </a:cubicBezTo>
                <a:lnTo>
                  <a:pt x="6711" y="24241"/>
                </a:lnTo>
                <a:cubicBezTo>
                  <a:pt x="4177" y="22621"/>
                  <a:pt x="1484" y="20338"/>
                  <a:pt x="1895" y="17416"/>
                </a:cubicBezTo>
                <a:lnTo>
                  <a:pt x="1895" y="17416"/>
                </a:lnTo>
                <a:cubicBezTo>
                  <a:pt x="868" y="19767"/>
                  <a:pt x="0" y="22324"/>
                  <a:pt x="183" y="24903"/>
                </a:cubicBezTo>
                <a:cubicBezTo>
                  <a:pt x="183" y="25154"/>
                  <a:pt x="229" y="25405"/>
                  <a:pt x="274" y="25679"/>
                </a:cubicBezTo>
                <a:cubicBezTo>
                  <a:pt x="639" y="27984"/>
                  <a:pt x="2009" y="30199"/>
                  <a:pt x="4154" y="31066"/>
                </a:cubicBezTo>
                <a:cubicBezTo>
                  <a:pt x="5638" y="31659"/>
                  <a:pt x="7327" y="31568"/>
                  <a:pt x="8879" y="31933"/>
                </a:cubicBezTo>
                <a:cubicBezTo>
                  <a:pt x="10021" y="32184"/>
                  <a:pt x="11276" y="32732"/>
                  <a:pt x="12189" y="33463"/>
                </a:cubicBezTo>
                <a:cubicBezTo>
                  <a:pt x="12897" y="34056"/>
                  <a:pt x="13422" y="34786"/>
                  <a:pt x="13513" y="35608"/>
                </a:cubicBezTo>
                <a:cubicBezTo>
                  <a:pt x="13536" y="35791"/>
                  <a:pt x="13513" y="35973"/>
                  <a:pt x="13490" y="36179"/>
                </a:cubicBezTo>
                <a:cubicBezTo>
                  <a:pt x="13467" y="36475"/>
                  <a:pt x="13353" y="36818"/>
                  <a:pt x="13170" y="37160"/>
                </a:cubicBezTo>
                <a:cubicBezTo>
                  <a:pt x="11869" y="39671"/>
                  <a:pt x="9016" y="41086"/>
                  <a:pt x="7852" y="43802"/>
                </a:cubicBezTo>
                <a:cubicBezTo>
                  <a:pt x="6551" y="46884"/>
                  <a:pt x="7464" y="50399"/>
                  <a:pt x="8377" y="53640"/>
                </a:cubicBezTo>
                <a:cubicBezTo>
                  <a:pt x="8674" y="54644"/>
                  <a:pt x="8971" y="55694"/>
                  <a:pt x="9541" y="56585"/>
                </a:cubicBezTo>
                <a:cubicBezTo>
                  <a:pt x="10774" y="58456"/>
                  <a:pt x="12988" y="59346"/>
                  <a:pt x="15065" y="60168"/>
                </a:cubicBezTo>
                <a:cubicBezTo>
                  <a:pt x="14837" y="56630"/>
                  <a:pt x="14608" y="53115"/>
                  <a:pt x="14380" y="49577"/>
                </a:cubicBezTo>
                <a:cubicBezTo>
                  <a:pt x="14312" y="48641"/>
                  <a:pt x="14266" y="47660"/>
                  <a:pt x="14700" y="46815"/>
                </a:cubicBezTo>
                <a:cubicBezTo>
                  <a:pt x="15009" y="46197"/>
                  <a:pt x="15706" y="45708"/>
                  <a:pt x="16382" y="45708"/>
                </a:cubicBezTo>
                <a:cubicBezTo>
                  <a:pt x="16604" y="45708"/>
                  <a:pt x="16825" y="45761"/>
                  <a:pt x="17028" y="45879"/>
                </a:cubicBezTo>
                <a:cubicBezTo>
                  <a:pt x="17530" y="46153"/>
                  <a:pt x="17781" y="46724"/>
                  <a:pt x="17987" y="47249"/>
                </a:cubicBezTo>
                <a:cubicBezTo>
                  <a:pt x="18968" y="49851"/>
                  <a:pt x="19447" y="52659"/>
                  <a:pt x="19379" y="55466"/>
                </a:cubicBezTo>
                <a:cubicBezTo>
                  <a:pt x="19333" y="57087"/>
                  <a:pt x="19105" y="58776"/>
                  <a:pt x="19584" y="60328"/>
                </a:cubicBezTo>
                <a:cubicBezTo>
                  <a:pt x="20044" y="61768"/>
                  <a:pt x="21324" y="63056"/>
                  <a:pt x="22779" y="63056"/>
                </a:cubicBezTo>
                <a:cubicBezTo>
                  <a:pt x="22915" y="63056"/>
                  <a:pt x="23052" y="63045"/>
                  <a:pt x="23191" y="63021"/>
                </a:cubicBezTo>
                <a:cubicBezTo>
                  <a:pt x="24355" y="62816"/>
                  <a:pt x="25245" y="61789"/>
                  <a:pt x="26409" y="61469"/>
                </a:cubicBezTo>
                <a:cubicBezTo>
                  <a:pt x="26682" y="61395"/>
                  <a:pt x="26954" y="61362"/>
                  <a:pt x="27226" y="61362"/>
                </a:cubicBezTo>
                <a:cubicBezTo>
                  <a:pt x="28458" y="61362"/>
                  <a:pt x="29682" y="62029"/>
                  <a:pt x="30860" y="62496"/>
                </a:cubicBezTo>
                <a:cubicBezTo>
                  <a:pt x="31496" y="62742"/>
                  <a:pt x="32223" y="62905"/>
                  <a:pt x="32908" y="62905"/>
                </a:cubicBezTo>
                <a:cubicBezTo>
                  <a:pt x="33306" y="62905"/>
                  <a:pt x="33689" y="62850"/>
                  <a:pt x="34033" y="62725"/>
                </a:cubicBezTo>
                <a:lnTo>
                  <a:pt x="34056" y="62725"/>
                </a:lnTo>
                <a:cubicBezTo>
                  <a:pt x="34489" y="62565"/>
                  <a:pt x="34855" y="62291"/>
                  <a:pt x="35106" y="61880"/>
                </a:cubicBezTo>
                <a:cubicBezTo>
                  <a:pt x="35836" y="60693"/>
                  <a:pt x="35151" y="59369"/>
                  <a:pt x="34170" y="58274"/>
                </a:cubicBezTo>
                <a:cubicBezTo>
                  <a:pt x="33805" y="57863"/>
                  <a:pt x="33394" y="57498"/>
                  <a:pt x="33006" y="57155"/>
                </a:cubicBezTo>
                <a:cubicBezTo>
                  <a:pt x="29331" y="54051"/>
                  <a:pt x="25998" y="50581"/>
                  <a:pt x="23031" y="46792"/>
                </a:cubicBezTo>
                <a:cubicBezTo>
                  <a:pt x="22164" y="45651"/>
                  <a:pt x="21251" y="44213"/>
                  <a:pt x="21753" y="42867"/>
                </a:cubicBezTo>
                <a:cubicBezTo>
                  <a:pt x="22159" y="41811"/>
                  <a:pt x="23342" y="41242"/>
                  <a:pt x="24498" y="41242"/>
                </a:cubicBezTo>
                <a:cubicBezTo>
                  <a:pt x="24642" y="41242"/>
                  <a:pt x="24784" y="41251"/>
                  <a:pt x="24925" y="41269"/>
                </a:cubicBezTo>
                <a:cubicBezTo>
                  <a:pt x="26181" y="41451"/>
                  <a:pt x="27277" y="42205"/>
                  <a:pt x="28258" y="43003"/>
                </a:cubicBezTo>
                <a:cubicBezTo>
                  <a:pt x="31522" y="45606"/>
                  <a:pt x="34170" y="48938"/>
                  <a:pt x="35996" y="52681"/>
                </a:cubicBezTo>
                <a:cubicBezTo>
                  <a:pt x="36201" y="53115"/>
                  <a:pt x="36407" y="53549"/>
                  <a:pt x="36589" y="53982"/>
                </a:cubicBezTo>
                <a:cubicBezTo>
                  <a:pt x="37160" y="55306"/>
                  <a:pt x="37662" y="56721"/>
                  <a:pt x="38758" y="57634"/>
                </a:cubicBezTo>
                <a:cubicBezTo>
                  <a:pt x="39279" y="58069"/>
                  <a:pt x="39998" y="58312"/>
                  <a:pt x="40684" y="58312"/>
                </a:cubicBezTo>
                <a:cubicBezTo>
                  <a:pt x="41438" y="58312"/>
                  <a:pt x="42153" y="58018"/>
                  <a:pt x="42524" y="57361"/>
                </a:cubicBezTo>
                <a:cubicBezTo>
                  <a:pt x="43094" y="56356"/>
                  <a:pt x="42684" y="54850"/>
                  <a:pt x="43597" y="54142"/>
                </a:cubicBezTo>
                <a:cubicBezTo>
                  <a:pt x="43893" y="53937"/>
                  <a:pt x="44281" y="53845"/>
                  <a:pt x="44624" y="53754"/>
                </a:cubicBezTo>
                <a:cubicBezTo>
                  <a:pt x="46906" y="53252"/>
                  <a:pt x="49189" y="52727"/>
                  <a:pt x="51449" y="52225"/>
                </a:cubicBezTo>
                <a:cubicBezTo>
                  <a:pt x="49120" y="50056"/>
                  <a:pt x="45948" y="49098"/>
                  <a:pt x="43117" y="47683"/>
                </a:cubicBezTo>
                <a:cubicBezTo>
                  <a:pt x="40264" y="46267"/>
                  <a:pt x="37457" y="43962"/>
                  <a:pt x="37114" y="40789"/>
                </a:cubicBezTo>
                <a:cubicBezTo>
                  <a:pt x="37069" y="40493"/>
                  <a:pt x="37069" y="40173"/>
                  <a:pt x="37160" y="39876"/>
                </a:cubicBezTo>
                <a:cubicBezTo>
                  <a:pt x="37407" y="39213"/>
                  <a:pt x="38069" y="38957"/>
                  <a:pt x="38805" y="38957"/>
                </a:cubicBezTo>
                <a:cubicBezTo>
                  <a:pt x="39360" y="38957"/>
                  <a:pt x="39956" y="39103"/>
                  <a:pt x="40447" y="39329"/>
                </a:cubicBezTo>
                <a:cubicBezTo>
                  <a:pt x="44327" y="41086"/>
                  <a:pt x="46815" y="44898"/>
                  <a:pt x="49486" y="48276"/>
                </a:cubicBezTo>
                <a:cubicBezTo>
                  <a:pt x="50079" y="49052"/>
                  <a:pt x="50832" y="49874"/>
                  <a:pt x="51837" y="49965"/>
                </a:cubicBezTo>
                <a:cubicBezTo>
                  <a:pt x="51903" y="49972"/>
                  <a:pt x="51969" y="49975"/>
                  <a:pt x="52034" y="49975"/>
                </a:cubicBezTo>
                <a:cubicBezTo>
                  <a:pt x="53524" y="49975"/>
                  <a:pt x="54546" y="48257"/>
                  <a:pt x="54918" y="46770"/>
                </a:cubicBezTo>
                <a:cubicBezTo>
                  <a:pt x="55329" y="45195"/>
                  <a:pt x="55648" y="43346"/>
                  <a:pt x="57041" y="42547"/>
                </a:cubicBezTo>
                <a:cubicBezTo>
                  <a:pt x="57680" y="42205"/>
                  <a:pt x="58433" y="42090"/>
                  <a:pt x="58890" y="41543"/>
                </a:cubicBezTo>
                <a:cubicBezTo>
                  <a:pt x="59551" y="40744"/>
                  <a:pt x="59049" y="39443"/>
                  <a:pt x="58159" y="38872"/>
                </a:cubicBezTo>
                <a:cubicBezTo>
                  <a:pt x="57292" y="38301"/>
                  <a:pt x="56173" y="38256"/>
                  <a:pt x="55146" y="38142"/>
                </a:cubicBezTo>
                <a:cubicBezTo>
                  <a:pt x="51129" y="37708"/>
                  <a:pt x="46975" y="35677"/>
                  <a:pt x="45331" y="31979"/>
                </a:cubicBezTo>
                <a:cubicBezTo>
                  <a:pt x="45149" y="31545"/>
                  <a:pt x="44989" y="31020"/>
                  <a:pt x="45217" y="30632"/>
                </a:cubicBezTo>
                <a:cubicBezTo>
                  <a:pt x="45423" y="30221"/>
                  <a:pt x="45925" y="30039"/>
                  <a:pt x="46381" y="29993"/>
                </a:cubicBezTo>
                <a:cubicBezTo>
                  <a:pt x="46593" y="29965"/>
                  <a:pt x="46803" y="29951"/>
                  <a:pt x="47009" y="29951"/>
                </a:cubicBezTo>
                <a:cubicBezTo>
                  <a:pt x="48138" y="29951"/>
                  <a:pt x="49190" y="30354"/>
                  <a:pt x="50193" y="30952"/>
                </a:cubicBezTo>
                <a:cubicBezTo>
                  <a:pt x="50969" y="31431"/>
                  <a:pt x="51722" y="32047"/>
                  <a:pt x="52430" y="32686"/>
                </a:cubicBezTo>
                <a:cubicBezTo>
                  <a:pt x="52955" y="33143"/>
                  <a:pt x="53457" y="33622"/>
                  <a:pt x="53936" y="34079"/>
                </a:cubicBezTo>
                <a:cubicBezTo>
                  <a:pt x="55568" y="35624"/>
                  <a:pt x="57767" y="37129"/>
                  <a:pt x="59882" y="37129"/>
                </a:cubicBezTo>
                <a:cubicBezTo>
                  <a:pt x="60548" y="37129"/>
                  <a:pt x="61205" y="36980"/>
                  <a:pt x="61834" y="36635"/>
                </a:cubicBezTo>
                <a:cubicBezTo>
                  <a:pt x="61446" y="36156"/>
                  <a:pt x="61263" y="35517"/>
                  <a:pt x="61286" y="34901"/>
                </a:cubicBezTo>
                <a:cubicBezTo>
                  <a:pt x="61286" y="34102"/>
                  <a:pt x="61606" y="33303"/>
                  <a:pt x="62222" y="32778"/>
                </a:cubicBezTo>
                <a:cubicBezTo>
                  <a:pt x="62747" y="32344"/>
                  <a:pt x="63455" y="32002"/>
                  <a:pt x="63592" y="31340"/>
                </a:cubicBezTo>
                <a:cubicBezTo>
                  <a:pt x="63780" y="30361"/>
                  <a:pt x="62602" y="29910"/>
                  <a:pt x="61517" y="29910"/>
                </a:cubicBezTo>
                <a:cubicBezTo>
                  <a:pt x="61287" y="29910"/>
                  <a:pt x="61061" y="29930"/>
                  <a:pt x="60853" y="29970"/>
                </a:cubicBezTo>
                <a:cubicBezTo>
                  <a:pt x="59549" y="30227"/>
                  <a:pt x="58230" y="30617"/>
                  <a:pt x="56908" y="30617"/>
                </a:cubicBezTo>
                <a:cubicBezTo>
                  <a:pt x="56587" y="30617"/>
                  <a:pt x="56266" y="30594"/>
                  <a:pt x="55945" y="30541"/>
                </a:cubicBezTo>
                <a:cubicBezTo>
                  <a:pt x="54324" y="30290"/>
                  <a:pt x="52704" y="28806"/>
                  <a:pt x="53023" y="27186"/>
                </a:cubicBezTo>
                <a:cubicBezTo>
                  <a:pt x="53275" y="25930"/>
                  <a:pt x="54576" y="25108"/>
                  <a:pt x="55831" y="25040"/>
                </a:cubicBezTo>
                <a:cubicBezTo>
                  <a:pt x="55905" y="25036"/>
                  <a:pt x="55979" y="25034"/>
                  <a:pt x="56054" y="25034"/>
                </a:cubicBezTo>
                <a:cubicBezTo>
                  <a:pt x="57232" y="25034"/>
                  <a:pt x="58384" y="25533"/>
                  <a:pt x="59415" y="26113"/>
                </a:cubicBezTo>
                <a:cubicBezTo>
                  <a:pt x="60328" y="26638"/>
                  <a:pt x="61218" y="27208"/>
                  <a:pt x="62245" y="27459"/>
                </a:cubicBezTo>
                <a:cubicBezTo>
                  <a:pt x="62518" y="27528"/>
                  <a:pt x="62806" y="27564"/>
                  <a:pt x="63094" y="27564"/>
                </a:cubicBezTo>
                <a:cubicBezTo>
                  <a:pt x="63865" y="27564"/>
                  <a:pt x="64633" y="27304"/>
                  <a:pt x="65098" y="26706"/>
                </a:cubicBezTo>
                <a:cubicBezTo>
                  <a:pt x="65988" y="25588"/>
                  <a:pt x="65486" y="23990"/>
                  <a:pt x="65349" y="22575"/>
                </a:cubicBezTo>
                <a:cubicBezTo>
                  <a:pt x="65212" y="20909"/>
                  <a:pt x="65714" y="19174"/>
                  <a:pt x="66719" y="17850"/>
                </a:cubicBezTo>
                <a:cubicBezTo>
                  <a:pt x="66901" y="17599"/>
                  <a:pt x="67129" y="17325"/>
                  <a:pt x="67335" y="17074"/>
                </a:cubicBezTo>
                <a:cubicBezTo>
                  <a:pt x="67769" y="16503"/>
                  <a:pt x="68157" y="15910"/>
                  <a:pt x="68111" y="15202"/>
                </a:cubicBezTo>
                <a:cubicBezTo>
                  <a:pt x="68088" y="14860"/>
                  <a:pt x="67974" y="14563"/>
                  <a:pt x="67769" y="14289"/>
                </a:cubicBezTo>
                <a:cubicBezTo>
                  <a:pt x="67746" y="14244"/>
                  <a:pt x="67700" y="14198"/>
                  <a:pt x="67677" y="14152"/>
                </a:cubicBezTo>
                <a:cubicBezTo>
                  <a:pt x="67175" y="13559"/>
                  <a:pt x="66308" y="13171"/>
                  <a:pt x="65532" y="13011"/>
                </a:cubicBezTo>
                <a:cubicBezTo>
                  <a:pt x="64322" y="12737"/>
                  <a:pt x="62998" y="12669"/>
                  <a:pt x="62108" y="11847"/>
                </a:cubicBezTo>
                <a:cubicBezTo>
                  <a:pt x="60921" y="10729"/>
                  <a:pt x="60967" y="8651"/>
                  <a:pt x="59666" y="7670"/>
                </a:cubicBezTo>
                <a:cubicBezTo>
                  <a:pt x="59248" y="7355"/>
                  <a:pt x="58765" y="7217"/>
                  <a:pt x="58268" y="7217"/>
                </a:cubicBezTo>
                <a:cubicBezTo>
                  <a:pt x="57107" y="7217"/>
                  <a:pt x="55870" y="7971"/>
                  <a:pt x="55215" y="8994"/>
                </a:cubicBezTo>
                <a:cubicBezTo>
                  <a:pt x="54279" y="10455"/>
                  <a:pt x="54119" y="12281"/>
                  <a:pt x="53754" y="13970"/>
                </a:cubicBezTo>
                <a:cubicBezTo>
                  <a:pt x="53389" y="15659"/>
                  <a:pt x="52750" y="17302"/>
                  <a:pt x="51905" y="18809"/>
                </a:cubicBezTo>
                <a:cubicBezTo>
                  <a:pt x="51631" y="19311"/>
                  <a:pt x="51334" y="19790"/>
                  <a:pt x="50832" y="20064"/>
                </a:cubicBezTo>
                <a:cubicBezTo>
                  <a:pt x="50563" y="20231"/>
                  <a:pt x="50262" y="20306"/>
                  <a:pt x="49956" y="20306"/>
                </a:cubicBezTo>
                <a:cubicBezTo>
                  <a:pt x="49174" y="20306"/>
                  <a:pt x="48354" y="19817"/>
                  <a:pt x="47911" y="19128"/>
                </a:cubicBezTo>
                <a:cubicBezTo>
                  <a:pt x="47317" y="18170"/>
                  <a:pt x="47271" y="16960"/>
                  <a:pt x="47408" y="15819"/>
                </a:cubicBezTo>
                <a:cubicBezTo>
                  <a:pt x="47431" y="15522"/>
                  <a:pt x="47477" y="15225"/>
                  <a:pt x="47523" y="14928"/>
                </a:cubicBezTo>
                <a:cubicBezTo>
                  <a:pt x="48116" y="11413"/>
                  <a:pt x="50033" y="8149"/>
                  <a:pt x="52795" y="5912"/>
                </a:cubicBezTo>
                <a:cubicBezTo>
                  <a:pt x="53183" y="5593"/>
                  <a:pt x="53594" y="5296"/>
                  <a:pt x="54005" y="5022"/>
                </a:cubicBezTo>
                <a:lnTo>
                  <a:pt x="54005" y="5022"/>
                </a:lnTo>
                <a:cubicBezTo>
                  <a:pt x="53679" y="5215"/>
                  <a:pt x="53344" y="5301"/>
                  <a:pt x="53006" y="5301"/>
                </a:cubicBezTo>
                <a:cubicBezTo>
                  <a:pt x="52822" y="5301"/>
                  <a:pt x="52638" y="5276"/>
                  <a:pt x="52453" y="5228"/>
                </a:cubicBezTo>
                <a:cubicBezTo>
                  <a:pt x="50960" y="4909"/>
                  <a:pt x="49363" y="3410"/>
                  <a:pt x="47783" y="3410"/>
                </a:cubicBezTo>
                <a:cubicBezTo>
                  <a:pt x="47551" y="3410"/>
                  <a:pt x="47320" y="3443"/>
                  <a:pt x="47089" y="3516"/>
                </a:cubicBezTo>
                <a:cubicBezTo>
                  <a:pt x="46130" y="3813"/>
                  <a:pt x="45537" y="4748"/>
                  <a:pt x="45103" y="5684"/>
                </a:cubicBezTo>
                <a:cubicBezTo>
                  <a:pt x="43505" y="9199"/>
                  <a:pt x="43437" y="13308"/>
                  <a:pt x="42364" y="16983"/>
                </a:cubicBezTo>
                <a:cubicBezTo>
                  <a:pt x="41976" y="18307"/>
                  <a:pt x="41474" y="19562"/>
                  <a:pt x="40721" y="20726"/>
                </a:cubicBezTo>
                <a:cubicBezTo>
                  <a:pt x="40310" y="20133"/>
                  <a:pt x="39967" y="19493"/>
                  <a:pt x="39693" y="18854"/>
                </a:cubicBezTo>
                <a:cubicBezTo>
                  <a:pt x="37228" y="13171"/>
                  <a:pt x="39123" y="5753"/>
                  <a:pt x="44259" y="2215"/>
                </a:cubicBezTo>
                <a:lnTo>
                  <a:pt x="44259" y="2215"/>
                </a:lnTo>
                <a:cubicBezTo>
                  <a:pt x="42990" y="2679"/>
                  <a:pt x="41535" y="3110"/>
                  <a:pt x="40193" y="3110"/>
                </a:cubicBezTo>
                <a:cubicBezTo>
                  <a:pt x="39097" y="3110"/>
                  <a:pt x="38077" y="2822"/>
                  <a:pt x="37297" y="2032"/>
                </a:cubicBezTo>
                <a:cubicBezTo>
                  <a:pt x="36826" y="1561"/>
                  <a:pt x="36398" y="913"/>
                  <a:pt x="35755" y="913"/>
                </a:cubicBezTo>
                <a:cubicBezTo>
                  <a:pt x="35744" y="913"/>
                  <a:pt x="35733" y="913"/>
                  <a:pt x="35722" y="914"/>
                </a:cubicBezTo>
                <a:cubicBezTo>
                  <a:pt x="35425" y="914"/>
                  <a:pt x="35151" y="1096"/>
                  <a:pt x="34900" y="1279"/>
                </a:cubicBezTo>
                <a:cubicBezTo>
                  <a:pt x="32663" y="2968"/>
                  <a:pt x="31887" y="6004"/>
                  <a:pt x="31819" y="8788"/>
                </a:cubicBezTo>
                <a:cubicBezTo>
                  <a:pt x="31773" y="11596"/>
                  <a:pt x="32252" y="14403"/>
                  <a:pt x="31842" y="17188"/>
                </a:cubicBezTo>
                <a:cubicBezTo>
                  <a:pt x="31685" y="18243"/>
                  <a:pt x="31131" y="19517"/>
                  <a:pt x="30071" y="19517"/>
                </a:cubicBezTo>
                <a:cubicBezTo>
                  <a:pt x="30053" y="19517"/>
                  <a:pt x="30034" y="19517"/>
                  <a:pt x="30016" y="19516"/>
                </a:cubicBezTo>
                <a:cubicBezTo>
                  <a:pt x="28988" y="19493"/>
                  <a:pt x="28486" y="18307"/>
                  <a:pt x="28258" y="17325"/>
                </a:cubicBezTo>
                <a:cubicBezTo>
                  <a:pt x="26934" y="11436"/>
                  <a:pt x="28098" y="5045"/>
                  <a:pt x="313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0" name="Google Shape;2340;p20"/>
          <p:cNvSpPr/>
          <p:nvPr/>
        </p:nvSpPr>
        <p:spPr>
          <a:xfrm>
            <a:off x="4615347" y="5151745"/>
            <a:ext cx="3545368" cy="2875423"/>
          </a:xfrm>
          <a:custGeom>
            <a:avLst/>
            <a:gdLst/>
            <a:ahLst/>
            <a:cxnLst/>
            <a:rect l="l" t="t" r="r" b="b"/>
            <a:pathLst>
              <a:path w="88472" h="65099" extrusionOk="0">
                <a:moveTo>
                  <a:pt x="51768" y="3447"/>
                </a:moveTo>
                <a:cubicBezTo>
                  <a:pt x="51770" y="3451"/>
                  <a:pt x="51772" y="3456"/>
                  <a:pt x="51774" y="3460"/>
                </a:cubicBezTo>
                <a:lnTo>
                  <a:pt x="51774" y="3460"/>
                </a:lnTo>
                <a:cubicBezTo>
                  <a:pt x="51772" y="3456"/>
                  <a:pt x="51770" y="3451"/>
                  <a:pt x="51768" y="3447"/>
                </a:cubicBezTo>
                <a:close/>
                <a:moveTo>
                  <a:pt x="81098" y="16047"/>
                </a:moveTo>
                <a:cubicBezTo>
                  <a:pt x="81095" y="16071"/>
                  <a:pt x="81091" y="16096"/>
                  <a:pt x="81087" y="16120"/>
                </a:cubicBezTo>
                <a:lnTo>
                  <a:pt x="81087" y="16120"/>
                </a:lnTo>
                <a:cubicBezTo>
                  <a:pt x="81091" y="16096"/>
                  <a:pt x="81095" y="16071"/>
                  <a:pt x="81098" y="16047"/>
                </a:cubicBezTo>
                <a:close/>
                <a:moveTo>
                  <a:pt x="22415" y="41200"/>
                </a:moveTo>
                <a:lnTo>
                  <a:pt x="22415" y="41200"/>
                </a:lnTo>
                <a:cubicBezTo>
                  <a:pt x="22887" y="41704"/>
                  <a:pt x="23309" y="42259"/>
                  <a:pt x="23699" y="42844"/>
                </a:cubicBezTo>
                <a:lnTo>
                  <a:pt x="23699" y="42844"/>
                </a:lnTo>
                <a:lnTo>
                  <a:pt x="22415" y="41200"/>
                </a:lnTo>
                <a:close/>
                <a:moveTo>
                  <a:pt x="88444" y="56437"/>
                </a:moveTo>
                <a:lnTo>
                  <a:pt x="88444" y="56437"/>
                </a:lnTo>
                <a:cubicBezTo>
                  <a:pt x="88453" y="56441"/>
                  <a:pt x="88462" y="56444"/>
                  <a:pt x="88471" y="56448"/>
                </a:cubicBezTo>
                <a:cubicBezTo>
                  <a:pt x="88462" y="56444"/>
                  <a:pt x="88453" y="56441"/>
                  <a:pt x="88444" y="56437"/>
                </a:cubicBezTo>
                <a:close/>
                <a:moveTo>
                  <a:pt x="53891" y="1"/>
                </a:moveTo>
                <a:cubicBezTo>
                  <a:pt x="56767" y="1758"/>
                  <a:pt x="58501" y="4977"/>
                  <a:pt x="59118" y="8286"/>
                </a:cubicBezTo>
                <a:cubicBezTo>
                  <a:pt x="59734" y="11573"/>
                  <a:pt x="59369" y="14974"/>
                  <a:pt x="58821" y="18307"/>
                </a:cubicBezTo>
                <a:cubicBezTo>
                  <a:pt x="58205" y="21913"/>
                  <a:pt x="57999" y="25337"/>
                  <a:pt x="56721" y="28806"/>
                </a:cubicBezTo>
                <a:cubicBezTo>
                  <a:pt x="54414" y="35050"/>
                  <a:pt x="52241" y="46159"/>
                  <a:pt x="50047" y="52511"/>
                </a:cubicBezTo>
                <a:lnTo>
                  <a:pt x="50047" y="52511"/>
                </a:lnTo>
                <a:cubicBezTo>
                  <a:pt x="51695" y="47685"/>
                  <a:pt x="52480" y="38221"/>
                  <a:pt x="52841" y="33348"/>
                </a:cubicBezTo>
                <a:cubicBezTo>
                  <a:pt x="53160" y="29171"/>
                  <a:pt x="55397" y="25131"/>
                  <a:pt x="56265" y="20954"/>
                </a:cubicBezTo>
                <a:cubicBezTo>
                  <a:pt x="56356" y="20475"/>
                  <a:pt x="56447" y="19950"/>
                  <a:pt x="56173" y="19539"/>
                </a:cubicBezTo>
                <a:cubicBezTo>
                  <a:pt x="55671" y="18763"/>
                  <a:pt x="54119" y="18695"/>
                  <a:pt x="54210" y="17759"/>
                </a:cubicBezTo>
                <a:lnTo>
                  <a:pt x="54210" y="17759"/>
                </a:lnTo>
                <a:cubicBezTo>
                  <a:pt x="54371" y="17868"/>
                  <a:pt x="54550" y="17916"/>
                  <a:pt x="54731" y="17916"/>
                </a:cubicBezTo>
                <a:cubicBezTo>
                  <a:pt x="55269" y="17916"/>
                  <a:pt x="55831" y="17489"/>
                  <a:pt x="56036" y="16960"/>
                </a:cubicBezTo>
                <a:cubicBezTo>
                  <a:pt x="57632" y="12833"/>
                  <a:pt x="53399" y="6954"/>
                  <a:pt x="51774" y="3460"/>
                </a:cubicBezTo>
                <a:lnTo>
                  <a:pt x="51774" y="3460"/>
                </a:lnTo>
                <a:cubicBezTo>
                  <a:pt x="54662" y="9686"/>
                  <a:pt x="51195" y="14978"/>
                  <a:pt x="48321" y="20338"/>
                </a:cubicBezTo>
                <a:cubicBezTo>
                  <a:pt x="48162" y="20635"/>
                  <a:pt x="48002" y="20954"/>
                  <a:pt x="48025" y="21297"/>
                </a:cubicBezTo>
                <a:cubicBezTo>
                  <a:pt x="48047" y="21616"/>
                  <a:pt x="48230" y="21913"/>
                  <a:pt x="48435" y="22187"/>
                </a:cubicBezTo>
                <a:cubicBezTo>
                  <a:pt x="49120" y="23191"/>
                  <a:pt x="49828" y="24195"/>
                  <a:pt x="50535" y="25200"/>
                </a:cubicBezTo>
                <a:cubicBezTo>
                  <a:pt x="49234" y="24880"/>
                  <a:pt x="48070" y="24173"/>
                  <a:pt x="47203" y="23168"/>
                </a:cubicBezTo>
                <a:lnTo>
                  <a:pt x="47203" y="23168"/>
                </a:lnTo>
                <a:cubicBezTo>
                  <a:pt x="45879" y="31591"/>
                  <a:pt x="46336" y="44213"/>
                  <a:pt x="47477" y="52681"/>
                </a:cubicBezTo>
                <a:cubicBezTo>
                  <a:pt x="46267" y="43711"/>
                  <a:pt x="42729" y="31248"/>
                  <a:pt x="43026" y="22027"/>
                </a:cubicBezTo>
                <a:cubicBezTo>
                  <a:pt x="43140" y="18695"/>
                  <a:pt x="43802" y="15408"/>
                  <a:pt x="44190" y="12121"/>
                </a:cubicBezTo>
                <a:cubicBezTo>
                  <a:pt x="44510" y="9382"/>
                  <a:pt x="44487" y="4360"/>
                  <a:pt x="46404" y="2169"/>
                </a:cubicBezTo>
                <a:lnTo>
                  <a:pt x="46404" y="2169"/>
                </a:lnTo>
                <a:cubicBezTo>
                  <a:pt x="40903" y="8446"/>
                  <a:pt x="37776" y="16709"/>
                  <a:pt x="37571" y="25040"/>
                </a:cubicBezTo>
                <a:cubicBezTo>
                  <a:pt x="37365" y="33394"/>
                  <a:pt x="42227" y="46131"/>
                  <a:pt x="44806" y="54005"/>
                </a:cubicBezTo>
                <a:cubicBezTo>
                  <a:pt x="43505" y="50034"/>
                  <a:pt x="40584" y="44122"/>
                  <a:pt x="39100" y="40196"/>
                </a:cubicBezTo>
                <a:cubicBezTo>
                  <a:pt x="37297" y="35494"/>
                  <a:pt x="35379" y="29559"/>
                  <a:pt x="35425" y="24355"/>
                </a:cubicBezTo>
                <a:cubicBezTo>
                  <a:pt x="33782" y="24355"/>
                  <a:pt x="32138" y="24218"/>
                  <a:pt x="30518" y="23922"/>
                </a:cubicBezTo>
                <a:cubicBezTo>
                  <a:pt x="31682" y="23534"/>
                  <a:pt x="32823" y="23168"/>
                  <a:pt x="33987" y="22803"/>
                </a:cubicBezTo>
                <a:cubicBezTo>
                  <a:pt x="34261" y="22712"/>
                  <a:pt x="34558" y="22598"/>
                  <a:pt x="34672" y="22347"/>
                </a:cubicBezTo>
                <a:cubicBezTo>
                  <a:pt x="34763" y="22164"/>
                  <a:pt x="34717" y="21936"/>
                  <a:pt x="34672" y="21730"/>
                </a:cubicBezTo>
                <a:cubicBezTo>
                  <a:pt x="34078" y="18421"/>
                  <a:pt x="34352" y="15339"/>
                  <a:pt x="35128" y="12121"/>
                </a:cubicBezTo>
                <a:cubicBezTo>
                  <a:pt x="35790" y="9405"/>
                  <a:pt x="37137" y="6803"/>
                  <a:pt x="39283" y="5045"/>
                </a:cubicBezTo>
                <a:lnTo>
                  <a:pt x="39283" y="5045"/>
                </a:lnTo>
                <a:cubicBezTo>
                  <a:pt x="35722" y="6118"/>
                  <a:pt x="32914" y="8925"/>
                  <a:pt x="30951" y="12052"/>
                </a:cubicBezTo>
                <a:cubicBezTo>
                  <a:pt x="24127" y="22849"/>
                  <a:pt x="28988" y="34969"/>
                  <a:pt x="35630" y="44807"/>
                </a:cubicBezTo>
                <a:cubicBezTo>
                  <a:pt x="36673" y="46348"/>
                  <a:pt x="37516" y="48931"/>
                  <a:pt x="38424" y="51170"/>
                </a:cubicBezTo>
                <a:lnTo>
                  <a:pt x="38424" y="51170"/>
                </a:lnTo>
                <a:cubicBezTo>
                  <a:pt x="34258" y="43438"/>
                  <a:pt x="26642" y="33813"/>
                  <a:pt x="19151" y="31134"/>
                </a:cubicBezTo>
                <a:cubicBezTo>
                  <a:pt x="17093" y="30389"/>
                  <a:pt x="14937" y="29984"/>
                  <a:pt x="12780" y="29984"/>
                </a:cubicBezTo>
                <a:cubicBezTo>
                  <a:pt x="11635" y="29984"/>
                  <a:pt x="10490" y="30098"/>
                  <a:pt x="9359" y="30335"/>
                </a:cubicBezTo>
                <a:cubicBezTo>
                  <a:pt x="7533" y="30724"/>
                  <a:pt x="5775" y="31431"/>
                  <a:pt x="4154" y="32344"/>
                </a:cubicBezTo>
                <a:cubicBezTo>
                  <a:pt x="2830" y="33097"/>
                  <a:pt x="1347" y="34969"/>
                  <a:pt x="0" y="35426"/>
                </a:cubicBezTo>
                <a:cubicBezTo>
                  <a:pt x="2079" y="34719"/>
                  <a:pt x="4272" y="34375"/>
                  <a:pt x="6467" y="34375"/>
                </a:cubicBezTo>
                <a:cubicBezTo>
                  <a:pt x="10656" y="34375"/>
                  <a:pt x="14853" y="35631"/>
                  <a:pt x="18283" y="38028"/>
                </a:cubicBezTo>
                <a:cubicBezTo>
                  <a:pt x="19379" y="36978"/>
                  <a:pt x="20703" y="36156"/>
                  <a:pt x="22118" y="35631"/>
                </a:cubicBezTo>
                <a:lnTo>
                  <a:pt x="22118" y="35631"/>
                </a:lnTo>
                <a:cubicBezTo>
                  <a:pt x="21387" y="37115"/>
                  <a:pt x="20406" y="38461"/>
                  <a:pt x="19242" y="39648"/>
                </a:cubicBezTo>
                <a:cubicBezTo>
                  <a:pt x="19267" y="39623"/>
                  <a:pt x="19299" y="39611"/>
                  <a:pt x="19339" y="39611"/>
                </a:cubicBezTo>
                <a:cubicBezTo>
                  <a:pt x="20392" y="39611"/>
                  <a:pt x="26455" y="48052"/>
                  <a:pt x="27071" y="48778"/>
                </a:cubicBezTo>
                <a:cubicBezTo>
                  <a:pt x="27102" y="48813"/>
                  <a:pt x="27132" y="48847"/>
                  <a:pt x="27163" y="48882"/>
                </a:cubicBezTo>
                <a:lnTo>
                  <a:pt x="27163" y="48882"/>
                </a:lnTo>
                <a:cubicBezTo>
                  <a:pt x="28174" y="50443"/>
                  <a:pt x="29339" y="51907"/>
                  <a:pt x="30640" y="53244"/>
                </a:cubicBezTo>
                <a:lnTo>
                  <a:pt x="30640" y="53244"/>
                </a:lnTo>
                <a:cubicBezTo>
                  <a:pt x="28120" y="51130"/>
                  <a:pt x="25433" y="49251"/>
                  <a:pt x="22323" y="48230"/>
                </a:cubicBezTo>
                <a:cubicBezTo>
                  <a:pt x="20970" y="47791"/>
                  <a:pt x="19511" y="47560"/>
                  <a:pt x="18062" y="47560"/>
                </a:cubicBezTo>
                <a:cubicBezTo>
                  <a:pt x="14769" y="47560"/>
                  <a:pt x="11518" y="48750"/>
                  <a:pt x="9632" y="51380"/>
                </a:cubicBezTo>
                <a:cubicBezTo>
                  <a:pt x="10799" y="51022"/>
                  <a:pt x="12003" y="50861"/>
                  <a:pt x="13214" y="50861"/>
                </a:cubicBezTo>
                <a:cubicBezTo>
                  <a:pt x="15392" y="50861"/>
                  <a:pt x="17591" y="51381"/>
                  <a:pt x="19630" y="52202"/>
                </a:cubicBezTo>
                <a:cubicBezTo>
                  <a:pt x="22803" y="53457"/>
                  <a:pt x="25656" y="55375"/>
                  <a:pt x="28532" y="57224"/>
                </a:cubicBezTo>
                <a:cubicBezTo>
                  <a:pt x="33006" y="60100"/>
                  <a:pt x="39625" y="65053"/>
                  <a:pt x="45240" y="65098"/>
                </a:cubicBezTo>
                <a:cubicBezTo>
                  <a:pt x="45308" y="65099"/>
                  <a:pt x="45376" y="65099"/>
                  <a:pt x="45444" y="65099"/>
                </a:cubicBezTo>
                <a:cubicBezTo>
                  <a:pt x="52609" y="65099"/>
                  <a:pt x="58429" y="62728"/>
                  <a:pt x="65189" y="60670"/>
                </a:cubicBezTo>
                <a:cubicBezTo>
                  <a:pt x="69592" y="59353"/>
                  <a:pt x="78880" y="55927"/>
                  <a:pt x="85038" y="55927"/>
                </a:cubicBezTo>
                <a:cubicBezTo>
                  <a:pt x="86338" y="55927"/>
                  <a:pt x="87499" y="56080"/>
                  <a:pt x="88444" y="56437"/>
                </a:cubicBezTo>
                <a:lnTo>
                  <a:pt x="88444" y="56437"/>
                </a:lnTo>
                <a:cubicBezTo>
                  <a:pt x="85205" y="55206"/>
                  <a:pt x="79947" y="54476"/>
                  <a:pt x="74510" y="54476"/>
                </a:cubicBezTo>
                <a:cubicBezTo>
                  <a:pt x="67974" y="54476"/>
                  <a:pt x="61180" y="55531"/>
                  <a:pt x="57323" y="58040"/>
                </a:cubicBezTo>
                <a:lnTo>
                  <a:pt x="57323" y="58040"/>
                </a:lnTo>
                <a:cubicBezTo>
                  <a:pt x="59905" y="56351"/>
                  <a:pt x="66085" y="53274"/>
                  <a:pt x="68750" y="52042"/>
                </a:cubicBezTo>
                <a:cubicBezTo>
                  <a:pt x="71694" y="50673"/>
                  <a:pt x="73931" y="49098"/>
                  <a:pt x="76282" y="46907"/>
                </a:cubicBezTo>
                <a:cubicBezTo>
                  <a:pt x="77013" y="46222"/>
                  <a:pt x="77743" y="45537"/>
                  <a:pt x="78314" y="44761"/>
                </a:cubicBezTo>
                <a:cubicBezTo>
                  <a:pt x="79250" y="43437"/>
                  <a:pt x="79775" y="41885"/>
                  <a:pt x="80117" y="40310"/>
                </a:cubicBezTo>
                <a:cubicBezTo>
                  <a:pt x="81030" y="36019"/>
                  <a:pt x="80642" y="31477"/>
                  <a:pt x="79044" y="27391"/>
                </a:cubicBezTo>
                <a:cubicBezTo>
                  <a:pt x="78953" y="29034"/>
                  <a:pt x="78884" y="30678"/>
                  <a:pt x="78359" y="32230"/>
                </a:cubicBezTo>
                <a:cubicBezTo>
                  <a:pt x="77287" y="35334"/>
                  <a:pt x="74548" y="37525"/>
                  <a:pt x="72402" y="40013"/>
                </a:cubicBezTo>
                <a:cubicBezTo>
                  <a:pt x="72151" y="40310"/>
                  <a:pt x="71923" y="40584"/>
                  <a:pt x="71786" y="40926"/>
                </a:cubicBezTo>
                <a:cubicBezTo>
                  <a:pt x="71649" y="41360"/>
                  <a:pt x="71694" y="41817"/>
                  <a:pt x="71763" y="42250"/>
                </a:cubicBezTo>
                <a:cubicBezTo>
                  <a:pt x="71923" y="43597"/>
                  <a:pt x="72082" y="44921"/>
                  <a:pt x="72242" y="46268"/>
                </a:cubicBezTo>
                <a:lnTo>
                  <a:pt x="70279" y="41429"/>
                </a:lnTo>
                <a:cubicBezTo>
                  <a:pt x="66972" y="46172"/>
                  <a:pt x="55849" y="52876"/>
                  <a:pt x="52689" y="57487"/>
                </a:cubicBezTo>
                <a:lnTo>
                  <a:pt x="52689" y="57487"/>
                </a:lnTo>
                <a:cubicBezTo>
                  <a:pt x="57189" y="50912"/>
                  <a:pt x="67543" y="40375"/>
                  <a:pt x="72562" y="34239"/>
                </a:cubicBezTo>
                <a:cubicBezTo>
                  <a:pt x="77157" y="28620"/>
                  <a:pt x="79961" y="23409"/>
                  <a:pt x="81087" y="16120"/>
                </a:cubicBezTo>
                <a:lnTo>
                  <a:pt x="81087" y="16120"/>
                </a:lnTo>
                <a:cubicBezTo>
                  <a:pt x="80266" y="21376"/>
                  <a:pt x="76629" y="25032"/>
                  <a:pt x="72722" y="28236"/>
                </a:cubicBezTo>
                <a:cubicBezTo>
                  <a:pt x="69161" y="31157"/>
                  <a:pt x="66216" y="32550"/>
                  <a:pt x="63295" y="36293"/>
                </a:cubicBezTo>
                <a:cubicBezTo>
                  <a:pt x="60396" y="40013"/>
                  <a:pt x="54690" y="49783"/>
                  <a:pt x="52384" y="53891"/>
                </a:cubicBezTo>
                <a:cubicBezTo>
                  <a:pt x="55603" y="48139"/>
                  <a:pt x="62290" y="36087"/>
                  <a:pt x="64002" y="29696"/>
                </a:cubicBezTo>
                <a:cubicBezTo>
                  <a:pt x="65144" y="25428"/>
                  <a:pt x="66673" y="22027"/>
                  <a:pt x="66102" y="17394"/>
                </a:cubicBezTo>
                <a:cubicBezTo>
                  <a:pt x="65098" y="8971"/>
                  <a:pt x="60852" y="4246"/>
                  <a:pt x="538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1" name="Google Shape;2341;p20"/>
          <p:cNvSpPr/>
          <p:nvPr/>
        </p:nvSpPr>
        <p:spPr>
          <a:xfrm>
            <a:off x="5001347" y="5249538"/>
            <a:ext cx="2888607" cy="2779663"/>
          </a:xfrm>
          <a:custGeom>
            <a:avLst/>
            <a:gdLst/>
            <a:ahLst/>
            <a:cxnLst/>
            <a:rect l="l" t="t" r="r" b="b"/>
            <a:pathLst>
              <a:path w="72083" h="62931" extrusionOk="0">
                <a:moveTo>
                  <a:pt x="42136" y="1279"/>
                </a:moveTo>
                <a:lnTo>
                  <a:pt x="42136" y="1279"/>
                </a:lnTo>
                <a:cubicBezTo>
                  <a:pt x="42141" y="1289"/>
                  <a:pt x="42146" y="1300"/>
                  <a:pt x="42150" y="1310"/>
                </a:cubicBezTo>
                <a:lnTo>
                  <a:pt x="42150" y="1310"/>
                </a:lnTo>
                <a:cubicBezTo>
                  <a:pt x="42146" y="1300"/>
                  <a:pt x="42141" y="1289"/>
                  <a:pt x="42136" y="1279"/>
                </a:cubicBezTo>
                <a:close/>
                <a:moveTo>
                  <a:pt x="54987" y="14175"/>
                </a:moveTo>
                <a:cubicBezTo>
                  <a:pt x="54984" y="14187"/>
                  <a:pt x="54981" y="14198"/>
                  <a:pt x="54979" y="14210"/>
                </a:cubicBezTo>
                <a:lnTo>
                  <a:pt x="54979" y="14210"/>
                </a:lnTo>
                <a:cubicBezTo>
                  <a:pt x="54981" y="14198"/>
                  <a:pt x="54984" y="14187"/>
                  <a:pt x="54987" y="14175"/>
                </a:cubicBezTo>
                <a:close/>
                <a:moveTo>
                  <a:pt x="36772" y="1"/>
                </a:moveTo>
                <a:cubicBezTo>
                  <a:pt x="31271" y="6278"/>
                  <a:pt x="28144" y="14540"/>
                  <a:pt x="27939" y="22872"/>
                </a:cubicBezTo>
                <a:cubicBezTo>
                  <a:pt x="27734" y="31187"/>
                  <a:pt x="32550" y="43844"/>
                  <a:pt x="35138" y="51727"/>
                </a:cubicBezTo>
                <a:lnTo>
                  <a:pt x="35138" y="51727"/>
                </a:lnTo>
                <a:cubicBezTo>
                  <a:pt x="33820" y="47735"/>
                  <a:pt x="30961" y="41918"/>
                  <a:pt x="29468" y="38028"/>
                </a:cubicBezTo>
                <a:cubicBezTo>
                  <a:pt x="27665" y="33326"/>
                  <a:pt x="25747" y="27391"/>
                  <a:pt x="25793" y="22164"/>
                </a:cubicBezTo>
                <a:lnTo>
                  <a:pt x="25793" y="22164"/>
                </a:lnTo>
                <a:cubicBezTo>
                  <a:pt x="25676" y="22166"/>
                  <a:pt x="25558" y="22167"/>
                  <a:pt x="25441" y="22167"/>
                </a:cubicBezTo>
                <a:cubicBezTo>
                  <a:pt x="23915" y="22167"/>
                  <a:pt x="22390" y="22029"/>
                  <a:pt x="20886" y="21753"/>
                </a:cubicBezTo>
                <a:cubicBezTo>
                  <a:pt x="22050" y="21365"/>
                  <a:pt x="23191" y="21000"/>
                  <a:pt x="24355" y="20635"/>
                </a:cubicBezTo>
                <a:cubicBezTo>
                  <a:pt x="24629" y="20543"/>
                  <a:pt x="24926" y="20429"/>
                  <a:pt x="25040" y="20178"/>
                </a:cubicBezTo>
                <a:cubicBezTo>
                  <a:pt x="25131" y="19996"/>
                  <a:pt x="25085" y="19767"/>
                  <a:pt x="25040" y="19562"/>
                </a:cubicBezTo>
                <a:cubicBezTo>
                  <a:pt x="24469" y="16252"/>
                  <a:pt x="24720" y="13148"/>
                  <a:pt x="25496" y="9953"/>
                </a:cubicBezTo>
                <a:cubicBezTo>
                  <a:pt x="26158" y="7236"/>
                  <a:pt x="27505" y="4634"/>
                  <a:pt x="29651" y="2854"/>
                </a:cubicBezTo>
                <a:lnTo>
                  <a:pt x="29651" y="2854"/>
                </a:lnTo>
                <a:cubicBezTo>
                  <a:pt x="26090" y="3950"/>
                  <a:pt x="23282" y="6734"/>
                  <a:pt x="21319" y="9884"/>
                </a:cubicBezTo>
                <a:cubicBezTo>
                  <a:pt x="14495" y="20680"/>
                  <a:pt x="19356" y="32801"/>
                  <a:pt x="25998" y="42638"/>
                </a:cubicBezTo>
                <a:cubicBezTo>
                  <a:pt x="27087" y="44231"/>
                  <a:pt x="27957" y="46980"/>
                  <a:pt x="28911" y="49287"/>
                </a:cubicBezTo>
                <a:lnTo>
                  <a:pt x="28911" y="49287"/>
                </a:lnTo>
                <a:cubicBezTo>
                  <a:pt x="25238" y="42732"/>
                  <a:pt x="19144" y="36612"/>
                  <a:pt x="12874" y="33075"/>
                </a:cubicBezTo>
                <a:cubicBezTo>
                  <a:pt x="11687" y="32390"/>
                  <a:pt x="10454" y="31705"/>
                  <a:pt x="9108" y="31431"/>
                </a:cubicBezTo>
                <a:cubicBezTo>
                  <a:pt x="8559" y="31310"/>
                  <a:pt x="8006" y="31261"/>
                  <a:pt x="7451" y="31261"/>
                </a:cubicBezTo>
                <a:cubicBezTo>
                  <a:pt x="6644" y="31261"/>
                  <a:pt x="5833" y="31364"/>
                  <a:pt x="5022" y="31500"/>
                </a:cubicBezTo>
                <a:cubicBezTo>
                  <a:pt x="4337" y="31614"/>
                  <a:pt x="3652" y="31774"/>
                  <a:pt x="2968" y="31888"/>
                </a:cubicBezTo>
                <a:cubicBezTo>
                  <a:pt x="2530" y="31953"/>
                  <a:pt x="1945" y="32250"/>
                  <a:pt x="1535" y="32254"/>
                </a:cubicBezTo>
                <a:lnTo>
                  <a:pt x="1535" y="32254"/>
                </a:lnTo>
                <a:cubicBezTo>
                  <a:pt x="1518" y="32254"/>
                  <a:pt x="1501" y="32253"/>
                  <a:pt x="1484" y="32253"/>
                </a:cubicBezTo>
                <a:lnTo>
                  <a:pt x="1484" y="32253"/>
                </a:lnTo>
                <a:cubicBezTo>
                  <a:pt x="1498" y="32254"/>
                  <a:pt x="1513" y="32254"/>
                  <a:pt x="1527" y="32254"/>
                </a:cubicBezTo>
                <a:cubicBezTo>
                  <a:pt x="1530" y="32254"/>
                  <a:pt x="1533" y="32254"/>
                  <a:pt x="1535" y="32254"/>
                </a:cubicBezTo>
                <a:lnTo>
                  <a:pt x="1535" y="32254"/>
                </a:lnTo>
                <a:cubicBezTo>
                  <a:pt x="2682" y="32282"/>
                  <a:pt x="3828" y="32487"/>
                  <a:pt x="4908" y="32892"/>
                </a:cubicBezTo>
                <a:cubicBezTo>
                  <a:pt x="5501" y="33097"/>
                  <a:pt x="5935" y="33234"/>
                  <a:pt x="6483" y="33600"/>
                </a:cubicBezTo>
                <a:cubicBezTo>
                  <a:pt x="6551" y="33645"/>
                  <a:pt x="6620" y="33691"/>
                  <a:pt x="6711" y="33691"/>
                </a:cubicBezTo>
                <a:cubicBezTo>
                  <a:pt x="6780" y="33691"/>
                  <a:pt x="6848" y="33645"/>
                  <a:pt x="6917" y="33600"/>
                </a:cubicBezTo>
                <a:lnTo>
                  <a:pt x="8400" y="32755"/>
                </a:lnTo>
                <a:lnTo>
                  <a:pt x="8400" y="32755"/>
                </a:lnTo>
                <a:cubicBezTo>
                  <a:pt x="8172" y="33303"/>
                  <a:pt x="7944" y="33873"/>
                  <a:pt x="7738" y="34444"/>
                </a:cubicBezTo>
                <a:cubicBezTo>
                  <a:pt x="8126" y="34056"/>
                  <a:pt x="8537" y="33691"/>
                  <a:pt x="8925" y="33303"/>
                </a:cubicBezTo>
                <a:lnTo>
                  <a:pt x="8925" y="33303"/>
                </a:lnTo>
                <a:cubicBezTo>
                  <a:pt x="8834" y="33714"/>
                  <a:pt x="8606" y="34056"/>
                  <a:pt x="8469" y="34467"/>
                </a:cubicBezTo>
                <a:cubicBezTo>
                  <a:pt x="8272" y="35136"/>
                  <a:pt x="8398" y="35356"/>
                  <a:pt x="8654" y="35356"/>
                </a:cubicBezTo>
                <a:cubicBezTo>
                  <a:pt x="8992" y="35356"/>
                  <a:pt x="9556" y="34974"/>
                  <a:pt x="9907" y="34741"/>
                </a:cubicBezTo>
                <a:cubicBezTo>
                  <a:pt x="10774" y="34170"/>
                  <a:pt x="11687" y="33691"/>
                  <a:pt x="12646" y="33303"/>
                </a:cubicBezTo>
                <a:lnTo>
                  <a:pt x="12646" y="33303"/>
                </a:lnTo>
                <a:cubicBezTo>
                  <a:pt x="11687" y="34650"/>
                  <a:pt x="10706" y="35996"/>
                  <a:pt x="9747" y="37343"/>
                </a:cubicBezTo>
                <a:cubicBezTo>
                  <a:pt x="10135" y="37160"/>
                  <a:pt x="10477" y="36955"/>
                  <a:pt x="10820" y="36704"/>
                </a:cubicBezTo>
                <a:lnTo>
                  <a:pt x="10820" y="36704"/>
                </a:lnTo>
                <a:lnTo>
                  <a:pt x="10546" y="37183"/>
                </a:lnTo>
                <a:cubicBezTo>
                  <a:pt x="10842" y="36727"/>
                  <a:pt x="11733" y="36316"/>
                  <a:pt x="12189" y="35996"/>
                </a:cubicBezTo>
                <a:lnTo>
                  <a:pt x="12189" y="35996"/>
                </a:lnTo>
                <a:cubicBezTo>
                  <a:pt x="11664" y="36612"/>
                  <a:pt x="11208" y="37274"/>
                  <a:pt x="10797" y="37959"/>
                </a:cubicBezTo>
                <a:cubicBezTo>
                  <a:pt x="11550" y="37115"/>
                  <a:pt x="12280" y="36270"/>
                  <a:pt x="13034" y="35426"/>
                </a:cubicBezTo>
                <a:lnTo>
                  <a:pt x="13034" y="35426"/>
                </a:lnTo>
                <a:lnTo>
                  <a:pt x="12395" y="36635"/>
                </a:lnTo>
                <a:cubicBezTo>
                  <a:pt x="12189" y="37001"/>
                  <a:pt x="12007" y="37366"/>
                  <a:pt x="11847" y="37754"/>
                </a:cubicBezTo>
                <a:cubicBezTo>
                  <a:pt x="11733" y="38096"/>
                  <a:pt x="11641" y="38461"/>
                  <a:pt x="11755" y="38781"/>
                </a:cubicBezTo>
                <a:cubicBezTo>
                  <a:pt x="11801" y="38941"/>
                  <a:pt x="11915" y="39078"/>
                  <a:pt x="12007" y="39215"/>
                </a:cubicBezTo>
                <a:cubicBezTo>
                  <a:pt x="13764" y="41748"/>
                  <a:pt x="15796" y="44213"/>
                  <a:pt x="17690" y="46656"/>
                </a:cubicBezTo>
                <a:cubicBezTo>
                  <a:pt x="19657" y="49211"/>
                  <a:pt x="21737" y="51654"/>
                  <a:pt x="24128" y="53830"/>
                </a:cubicBezTo>
                <a:lnTo>
                  <a:pt x="24128" y="53830"/>
                </a:lnTo>
                <a:cubicBezTo>
                  <a:pt x="20680" y="50700"/>
                  <a:pt x="17114" y="47514"/>
                  <a:pt x="12691" y="46062"/>
                </a:cubicBezTo>
                <a:cubicBezTo>
                  <a:pt x="11338" y="45623"/>
                  <a:pt x="9879" y="45392"/>
                  <a:pt x="8430" y="45392"/>
                </a:cubicBezTo>
                <a:cubicBezTo>
                  <a:pt x="5137" y="45392"/>
                  <a:pt x="1886" y="46581"/>
                  <a:pt x="0" y="49212"/>
                </a:cubicBezTo>
                <a:cubicBezTo>
                  <a:pt x="1171" y="48852"/>
                  <a:pt x="2379" y="48691"/>
                  <a:pt x="3594" y="48691"/>
                </a:cubicBezTo>
                <a:cubicBezTo>
                  <a:pt x="5768" y="48691"/>
                  <a:pt x="7963" y="49206"/>
                  <a:pt x="9998" y="50011"/>
                </a:cubicBezTo>
                <a:cubicBezTo>
                  <a:pt x="13171" y="51289"/>
                  <a:pt x="16024" y="53206"/>
                  <a:pt x="18900" y="55055"/>
                </a:cubicBezTo>
                <a:cubicBezTo>
                  <a:pt x="23374" y="57931"/>
                  <a:pt x="29993" y="62884"/>
                  <a:pt x="35608" y="62930"/>
                </a:cubicBezTo>
                <a:cubicBezTo>
                  <a:pt x="35675" y="62930"/>
                  <a:pt x="35743" y="62931"/>
                  <a:pt x="35810" y="62931"/>
                </a:cubicBezTo>
                <a:cubicBezTo>
                  <a:pt x="42976" y="62931"/>
                  <a:pt x="48796" y="60537"/>
                  <a:pt x="55557" y="58502"/>
                </a:cubicBezTo>
                <a:cubicBezTo>
                  <a:pt x="60624" y="56973"/>
                  <a:pt x="65714" y="55580"/>
                  <a:pt x="70645" y="53640"/>
                </a:cubicBezTo>
                <a:cubicBezTo>
                  <a:pt x="67608" y="53377"/>
                  <a:pt x="64550" y="53134"/>
                  <a:pt x="61492" y="53134"/>
                </a:cubicBezTo>
                <a:cubicBezTo>
                  <a:pt x="60046" y="53134"/>
                  <a:pt x="58599" y="53189"/>
                  <a:pt x="57155" y="53321"/>
                </a:cubicBezTo>
                <a:cubicBezTo>
                  <a:pt x="53845" y="53617"/>
                  <a:pt x="48596" y="54188"/>
                  <a:pt x="45925" y="56470"/>
                </a:cubicBezTo>
                <a:cubicBezTo>
                  <a:pt x="48847" y="53960"/>
                  <a:pt x="52362" y="52271"/>
                  <a:pt x="55831" y="50582"/>
                </a:cubicBezTo>
                <a:cubicBezTo>
                  <a:pt x="59301" y="48892"/>
                  <a:pt x="62793" y="47158"/>
                  <a:pt x="65646" y="44556"/>
                </a:cubicBezTo>
                <a:cubicBezTo>
                  <a:pt x="71170" y="39511"/>
                  <a:pt x="72083" y="32002"/>
                  <a:pt x="69412" y="25223"/>
                </a:cubicBezTo>
                <a:lnTo>
                  <a:pt x="69412" y="25223"/>
                </a:lnTo>
                <a:cubicBezTo>
                  <a:pt x="69321" y="26866"/>
                  <a:pt x="69252" y="28510"/>
                  <a:pt x="68727" y="30062"/>
                </a:cubicBezTo>
                <a:cubicBezTo>
                  <a:pt x="67655" y="33166"/>
                  <a:pt x="64916" y="35357"/>
                  <a:pt x="62770" y="37845"/>
                </a:cubicBezTo>
                <a:cubicBezTo>
                  <a:pt x="62519" y="38119"/>
                  <a:pt x="62291" y="38416"/>
                  <a:pt x="62154" y="38758"/>
                </a:cubicBezTo>
                <a:cubicBezTo>
                  <a:pt x="62017" y="39192"/>
                  <a:pt x="62062" y="39648"/>
                  <a:pt x="62131" y="40082"/>
                </a:cubicBezTo>
                <a:cubicBezTo>
                  <a:pt x="62291" y="41406"/>
                  <a:pt x="62450" y="42752"/>
                  <a:pt x="62610" y="44099"/>
                </a:cubicBezTo>
                <a:cubicBezTo>
                  <a:pt x="61948" y="42479"/>
                  <a:pt x="61309" y="40858"/>
                  <a:pt x="60647" y="39260"/>
                </a:cubicBezTo>
                <a:cubicBezTo>
                  <a:pt x="57338" y="44008"/>
                  <a:pt x="46199" y="50718"/>
                  <a:pt x="43049" y="55329"/>
                </a:cubicBezTo>
                <a:cubicBezTo>
                  <a:pt x="46153" y="50787"/>
                  <a:pt x="50239" y="47089"/>
                  <a:pt x="53503" y="42730"/>
                </a:cubicBezTo>
                <a:cubicBezTo>
                  <a:pt x="54941" y="40790"/>
                  <a:pt x="56493" y="38986"/>
                  <a:pt x="58022" y="37092"/>
                </a:cubicBezTo>
                <a:cubicBezTo>
                  <a:pt x="58981" y="35951"/>
                  <a:pt x="61309" y="31408"/>
                  <a:pt x="62565" y="30997"/>
                </a:cubicBezTo>
                <a:lnTo>
                  <a:pt x="62565" y="30997"/>
                </a:lnTo>
                <a:lnTo>
                  <a:pt x="60168" y="31774"/>
                </a:lnTo>
                <a:cubicBezTo>
                  <a:pt x="62519" y="29559"/>
                  <a:pt x="64573" y="27026"/>
                  <a:pt x="66239" y="24264"/>
                </a:cubicBezTo>
                <a:lnTo>
                  <a:pt x="66239" y="24264"/>
                </a:lnTo>
                <a:cubicBezTo>
                  <a:pt x="62108" y="27825"/>
                  <a:pt x="57132" y="29674"/>
                  <a:pt x="53663" y="34125"/>
                </a:cubicBezTo>
                <a:cubicBezTo>
                  <a:pt x="50764" y="37845"/>
                  <a:pt x="45058" y="47614"/>
                  <a:pt x="42752" y="51723"/>
                </a:cubicBezTo>
                <a:cubicBezTo>
                  <a:pt x="45925" y="46039"/>
                  <a:pt x="48984" y="40447"/>
                  <a:pt x="51152" y="34284"/>
                </a:cubicBezTo>
                <a:cubicBezTo>
                  <a:pt x="52293" y="31020"/>
                  <a:pt x="53206" y="27642"/>
                  <a:pt x="53845" y="24218"/>
                </a:cubicBezTo>
                <a:cubicBezTo>
                  <a:pt x="54459" y="20966"/>
                  <a:pt x="54258" y="17419"/>
                  <a:pt x="54979" y="14210"/>
                </a:cubicBezTo>
                <a:lnTo>
                  <a:pt x="54979" y="14210"/>
                </a:lnTo>
                <a:cubicBezTo>
                  <a:pt x="54662" y="15613"/>
                  <a:pt x="54345" y="16994"/>
                  <a:pt x="54028" y="18398"/>
                </a:cubicBezTo>
                <a:cubicBezTo>
                  <a:pt x="53868" y="12189"/>
                  <a:pt x="52773" y="5502"/>
                  <a:pt x="48322" y="1188"/>
                </a:cubicBezTo>
                <a:lnTo>
                  <a:pt x="48322" y="1188"/>
                </a:lnTo>
                <a:cubicBezTo>
                  <a:pt x="48869" y="2763"/>
                  <a:pt x="49189" y="4452"/>
                  <a:pt x="49486" y="6118"/>
                </a:cubicBezTo>
                <a:cubicBezTo>
                  <a:pt x="50102" y="9405"/>
                  <a:pt x="49737" y="12806"/>
                  <a:pt x="49189" y="16138"/>
                </a:cubicBezTo>
                <a:cubicBezTo>
                  <a:pt x="48573" y="19745"/>
                  <a:pt x="48367" y="23168"/>
                  <a:pt x="47089" y="26638"/>
                </a:cubicBezTo>
                <a:cubicBezTo>
                  <a:pt x="44782" y="32882"/>
                  <a:pt x="42609" y="43990"/>
                  <a:pt x="40415" y="50343"/>
                </a:cubicBezTo>
                <a:lnTo>
                  <a:pt x="40415" y="50343"/>
                </a:lnTo>
                <a:cubicBezTo>
                  <a:pt x="42063" y="45517"/>
                  <a:pt x="42848" y="36052"/>
                  <a:pt x="43209" y="31180"/>
                </a:cubicBezTo>
                <a:cubicBezTo>
                  <a:pt x="43528" y="27003"/>
                  <a:pt x="45765" y="22963"/>
                  <a:pt x="46633" y="18786"/>
                </a:cubicBezTo>
                <a:cubicBezTo>
                  <a:pt x="46724" y="18307"/>
                  <a:pt x="46815" y="17782"/>
                  <a:pt x="46541" y="17371"/>
                </a:cubicBezTo>
                <a:cubicBezTo>
                  <a:pt x="46039" y="16595"/>
                  <a:pt x="44487" y="16526"/>
                  <a:pt x="44578" y="15590"/>
                </a:cubicBezTo>
                <a:lnTo>
                  <a:pt x="44578" y="15590"/>
                </a:lnTo>
                <a:cubicBezTo>
                  <a:pt x="44739" y="15700"/>
                  <a:pt x="44918" y="15748"/>
                  <a:pt x="45099" y="15748"/>
                </a:cubicBezTo>
                <a:cubicBezTo>
                  <a:pt x="45637" y="15748"/>
                  <a:pt x="46199" y="15321"/>
                  <a:pt x="46404" y="14792"/>
                </a:cubicBezTo>
                <a:cubicBezTo>
                  <a:pt x="47997" y="10672"/>
                  <a:pt x="43782" y="4806"/>
                  <a:pt x="42150" y="1310"/>
                </a:cubicBezTo>
                <a:lnTo>
                  <a:pt x="42150" y="1310"/>
                </a:lnTo>
                <a:cubicBezTo>
                  <a:pt x="45023" y="7505"/>
                  <a:pt x="41561" y="12815"/>
                  <a:pt x="38689" y="18170"/>
                </a:cubicBezTo>
                <a:cubicBezTo>
                  <a:pt x="38530" y="18466"/>
                  <a:pt x="38370" y="18786"/>
                  <a:pt x="38393" y="19128"/>
                </a:cubicBezTo>
                <a:cubicBezTo>
                  <a:pt x="38415" y="19448"/>
                  <a:pt x="38598" y="19745"/>
                  <a:pt x="38803" y="20019"/>
                </a:cubicBezTo>
                <a:cubicBezTo>
                  <a:pt x="39488" y="21023"/>
                  <a:pt x="40196" y="22027"/>
                  <a:pt x="40903" y="23031"/>
                </a:cubicBezTo>
                <a:cubicBezTo>
                  <a:pt x="39602" y="22712"/>
                  <a:pt x="38438" y="22004"/>
                  <a:pt x="37571" y="21000"/>
                </a:cubicBezTo>
                <a:lnTo>
                  <a:pt x="37571" y="21000"/>
                </a:lnTo>
                <a:cubicBezTo>
                  <a:pt x="36247" y="29423"/>
                  <a:pt x="36704" y="42045"/>
                  <a:pt x="37845" y="50513"/>
                </a:cubicBezTo>
                <a:cubicBezTo>
                  <a:pt x="36635" y="41543"/>
                  <a:pt x="33097" y="29080"/>
                  <a:pt x="33394" y="19859"/>
                </a:cubicBezTo>
                <a:cubicBezTo>
                  <a:pt x="33508" y="16526"/>
                  <a:pt x="34170" y="13239"/>
                  <a:pt x="34558" y="9953"/>
                </a:cubicBezTo>
                <a:cubicBezTo>
                  <a:pt x="34878" y="7214"/>
                  <a:pt x="34855" y="2192"/>
                  <a:pt x="367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2" name="Google Shape;2342;p20"/>
          <p:cNvSpPr/>
          <p:nvPr/>
        </p:nvSpPr>
        <p:spPr>
          <a:xfrm>
            <a:off x="8692818" y="-1242035"/>
            <a:ext cx="5892833" cy="4848499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rgbClr val="365A12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3" name="Google Shape;2343;p20"/>
          <p:cNvSpPr/>
          <p:nvPr/>
        </p:nvSpPr>
        <p:spPr>
          <a:xfrm>
            <a:off x="10468568" y="400282"/>
            <a:ext cx="5892833" cy="5227717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4" name="Google Shape;2344;p20"/>
          <p:cNvSpPr/>
          <p:nvPr/>
        </p:nvSpPr>
        <p:spPr>
          <a:xfrm>
            <a:off x="8999653" y="-544300"/>
            <a:ext cx="5892833" cy="4111075"/>
          </a:xfrm>
          <a:custGeom>
            <a:avLst/>
            <a:gdLst/>
            <a:ahLst/>
            <a:cxnLst/>
            <a:rect l="l" t="t" r="r" b="b"/>
            <a:pathLst>
              <a:path w="147863" h="101667" extrusionOk="0">
                <a:moveTo>
                  <a:pt x="4423" y="17217"/>
                </a:moveTo>
                <a:cubicBezTo>
                  <a:pt x="4226" y="17217"/>
                  <a:pt x="4028" y="17238"/>
                  <a:pt x="3835" y="17281"/>
                </a:cubicBezTo>
                <a:cubicBezTo>
                  <a:pt x="4092" y="17273"/>
                  <a:pt x="4349" y="17253"/>
                  <a:pt x="4605" y="17223"/>
                </a:cubicBezTo>
                <a:lnTo>
                  <a:pt x="4605" y="17223"/>
                </a:lnTo>
                <a:cubicBezTo>
                  <a:pt x="4545" y="17219"/>
                  <a:pt x="4484" y="17217"/>
                  <a:pt x="4423" y="17217"/>
                </a:cubicBezTo>
                <a:close/>
                <a:moveTo>
                  <a:pt x="11961" y="49100"/>
                </a:moveTo>
                <a:lnTo>
                  <a:pt x="11961" y="49100"/>
                </a:lnTo>
                <a:cubicBezTo>
                  <a:pt x="12039" y="49140"/>
                  <a:pt x="12119" y="49179"/>
                  <a:pt x="12199" y="49216"/>
                </a:cubicBezTo>
                <a:lnTo>
                  <a:pt x="12199" y="49216"/>
                </a:lnTo>
                <a:cubicBezTo>
                  <a:pt x="12132" y="49164"/>
                  <a:pt x="12053" y="49124"/>
                  <a:pt x="11961" y="49100"/>
                </a:cubicBezTo>
                <a:close/>
                <a:moveTo>
                  <a:pt x="47933" y="55271"/>
                </a:moveTo>
                <a:lnTo>
                  <a:pt x="47933" y="55271"/>
                </a:lnTo>
                <a:cubicBezTo>
                  <a:pt x="47933" y="55276"/>
                  <a:pt x="47933" y="55281"/>
                  <a:pt x="47933" y="55285"/>
                </a:cubicBezTo>
                <a:cubicBezTo>
                  <a:pt x="47933" y="55280"/>
                  <a:pt x="47933" y="55276"/>
                  <a:pt x="47933" y="55271"/>
                </a:cubicBezTo>
                <a:close/>
                <a:moveTo>
                  <a:pt x="26133" y="55485"/>
                </a:moveTo>
                <a:cubicBezTo>
                  <a:pt x="26134" y="55487"/>
                  <a:pt x="26135" y="55489"/>
                  <a:pt x="26135" y="55491"/>
                </a:cubicBezTo>
                <a:cubicBezTo>
                  <a:pt x="26135" y="55489"/>
                  <a:pt x="26134" y="55487"/>
                  <a:pt x="26133" y="55485"/>
                </a:cubicBezTo>
                <a:close/>
                <a:moveTo>
                  <a:pt x="89361" y="60444"/>
                </a:moveTo>
                <a:cubicBezTo>
                  <a:pt x="89364" y="60447"/>
                  <a:pt x="89367" y="60451"/>
                  <a:pt x="89369" y="60454"/>
                </a:cubicBezTo>
                <a:lnTo>
                  <a:pt x="89369" y="60454"/>
                </a:lnTo>
                <a:cubicBezTo>
                  <a:pt x="89367" y="60451"/>
                  <a:pt x="89364" y="60447"/>
                  <a:pt x="89361" y="60444"/>
                </a:cubicBezTo>
                <a:close/>
                <a:moveTo>
                  <a:pt x="31701" y="60502"/>
                </a:moveTo>
                <a:lnTo>
                  <a:pt x="31701" y="60502"/>
                </a:lnTo>
                <a:cubicBezTo>
                  <a:pt x="31694" y="60513"/>
                  <a:pt x="31688" y="60524"/>
                  <a:pt x="31682" y="60535"/>
                </a:cubicBezTo>
                <a:cubicBezTo>
                  <a:pt x="31689" y="60524"/>
                  <a:pt x="31695" y="60513"/>
                  <a:pt x="31701" y="60502"/>
                </a:cubicBezTo>
                <a:close/>
                <a:moveTo>
                  <a:pt x="107446" y="79867"/>
                </a:moveTo>
                <a:lnTo>
                  <a:pt x="107446" y="79867"/>
                </a:lnTo>
                <a:cubicBezTo>
                  <a:pt x="107444" y="79867"/>
                  <a:pt x="107441" y="79868"/>
                  <a:pt x="107439" y="79868"/>
                </a:cubicBezTo>
                <a:cubicBezTo>
                  <a:pt x="107441" y="79868"/>
                  <a:pt x="107444" y="79867"/>
                  <a:pt x="107446" y="79867"/>
                </a:cubicBezTo>
                <a:close/>
                <a:moveTo>
                  <a:pt x="117342" y="88170"/>
                </a:moveTo>
                <a:cubicBezTo>
                  <a:pt x="116879" y="88170"/>
                  <a:pt x="116418" y="88261"/>
                  <a:pt x="115998" y="88450"/>
                </a:cubicBezTo>
                <a:cubicBezTo>
                  <a:pt x="116647" y="88419"/>
                  <a:pt x="117292" y="88340"/>
                  <a:pt x="117929" y="88219"/>
                </a:cubicBezTo>
                <a:lnTo>
                  <a:pt x="117929" y="88219"/>
                </a:lnTo>
                <a:cubicBezTo>
                  <a:pt x="117735" y="88186"/>
                  <a:pt x="117538" y="88170"/>
                  <a:pt x="117342" y="88170"/>
                </a:cubicBezTo>
                <a:close/>
                <a:moveTo>
                  <a:pt x="142179" y="89546"/>
                </a:moveTo>
                <a:lnTo>
                  <a:pt x="142179" y="89546"/>
                </a:lnTo>
                <a:cubicBezTo>
                  <a:pt x="142178" y="89546"/>
                  <a:pt x="142177" y="89546"/>
                  <a:pt x="142176" y="89546"/>
                </a:cubicBezTo>
                <a:lnTo>
                  <a:pt x="142176" y="89546"/>
                </a:lnTo>
                <a:cubicBezTo>
                  <a:pt x="142177" y="89546"/>
                  <a:pt x="142177" y="89546"/>
                  <a:pt x="142177" y="89546"/>
                </a:cubicBezTo>
                <a:cubicBezTo>
                  <a:pt x="142178" y="89546"/>
                  <a:pt x="142178" y="89546"/>
                  <a:pt x="142179" y="89546"/>
                </a:cubicBezTo>
                <a:close/>
                <a:moveTo>
                  <a:pt x="25146" y="0"/>
                </a:moveTo>
                <a:cubicBezTo>
                  <a:pt x="25019" y="0"/>
                  <a:pt x="24892" y="1"/>
                  <a:pt x="24766" y="2"/>
                </a:cubicBezTo>
                <a:cubicBezTo>
                  <a:pt x="20726" y="94"/>
                  <a:pt x="18694" y="3084"/>
                  <a:pt x="16845" y="6667"/>
                </a:cubicBezTo>
                <a:cubicBezTo>
                  <a:pt x="15882" y="8536"/>
                  <a:pt x="15065" y="11853"/>
                  <a:pt x="12678" y="11853"/>
                </a:cubicBezTo>
                <a:cubicBezTo>
                  <a:pt x="12238" y="11853"/>
                  <a:pt x="11743" y="11740"/>
                  <a:pt x="11185" y="11484"/>
                </a:cubicBezTo>
                <a:lnTo>
                  <a:pt x="11185" y="11484"/>
                </a:lnTo>
                <a:cubicBezTo>
                  <a:pt x="11710" y="12100"/>
                  <a:pt x="12257" y="12716"/>
                  <a:pt x="12782" y="13332"/>
                </a:cubicBezTo>
                <a:cubicBezTo>
                  <a:pt x="12351" y="13983"/>
                  <a:pt x="11696" y="14238"/>
                  <a:pt x="10958" y="14238"/>
                </a:cubicBezTo>
                <a:cubicBezTo>
                  <a:pt x="9780" y="14238"/>
                  <a:pt x="8388" y="13591"/>
                  <a:pt x="7350" y="12876"/>
                </a:cubicBezTo>
                <a:cubicBezTo>
                  <a:pt x="7030" y="14223"/>
                  <a:pt x="5273" y="14519"/>
                  <a:pt x="3903" y="14656"/>
                </a:cubicBezTo>
                <a:cubicBezTo>
                  <a:pt x="2511" y="14793"/>
                  <a:pt x="776" y="15478"/>
                  <a:pt x="890" y="16870"/>
                </a:cubicBezTo>
                <a:cubicBezTo>
                  <a:pt x="1966" y="15861"/>
                  <a:pt x="3443" y="15339"/>
                  <a:pt x="4913" y="15339"/>
                </a:cubicBezTo>
                <a:cubicBezTo>
                  <a:pt x="5970" y="15339"/>
                  <a:pt x="7023" y="15609"/>
                  <a:pt x="7921" y="16163"/>
                </a:cubicBezTo>
                <a:cubicBezTo>
                  <a:pt x="6893" y="16723"/>
                  <a:pt x="5759" y="17085"/>
                  <a:pt x="4605" y="17223"/>
                </a:cubicBezTo>
                <a:lnTo>
                  <a:pt x="4605" y="17223"/>
                </a:lnTo>
                <a:cubicBezTo>
                  <a:pt x="5278" y="17266"/>
                  <a:pt x="5936" y="17549"/>
                  <a:pt x="6414" y="18012"/>
                </a:cubicBezTo>
                <a:cubicBezTo>
                  <a:pt x="6338" y="18005"/>
                  <a:pt x="6261" y="18002"/>
                  <a:pt x="6183" y="18002"/>
                </a:cubicBezTo>
                <a:cubicBezTo>
                  <a:pt x="5158" y="18002"/>
                  <a:pt x="4113" y="18558"/>
                  <a:pt x="3561" y="19450"/>
                </a:cubicBezTo>
                <a:cubicBezTo>
                  <a:pt x="5159" y="19929"/>
                  <a:pt x="6734" y="20408"/>
                  <a:pt x="8309" y="20910"/>
                </a:cubicBezTo>
                <a:cubicBezTo>
                  <a:pt x="6095" y="20773"/>
                  <a:pt x="3881" y="20659"/>
                  <a:pt x="1667" y="20522"/>
                </a:cubicBezTo>
                <a:lnTo>
                  <a:pt x="1667" y="20522"/>
                </a:lnTo>
                <a:cubicBezTo>
                  <a:pt x="2169" y="20705"/>
                  <a:pt x="2671" y="20888"/>
                  <a:pt x="3173" y="21070"/>
                </a:cubicBezTo>
                <a:cubicBezTo>
                  <a:pt x="3196" y="21572"/>
                  <a:pt x="3241" y="22074"/>
                  <a:pt x="3264" y="22577"/>
                </a:cubicBezTo>
                <a:cubicBezTo>
                  <a:pt x="5045" y="22599"/>
                  <a:pt x="6825" y="22987"/>
                  <a:pt x="8468" y="23718"/>
                </a:cubicBezTo>
                <a:cubicBezTo>
                  <a:pt x="7289" y="24201"/>
                  <a:pt x="6013" y="24445"/>
                  <a:pt x="4732" y="24445"/>
                </a:cubicBezTo>
                <a:cubicBezTo>
                  <a:pt x="3956" y="24445"/>
                  <a:pt x="3178" y="24355"/>
                  <a:pt x="2420" y="24174"/>
                </a:cubicBezTo>
                <a:lnTo>
                  <a:pt x="2420" y="24174"/>
                </a:lnTo>
                <a:cubicBezTo>
                  <a:pt x="2070" y="24741"/>
                  <a:pt x="2778" y="25113"/>
                  <a:pt x="3505" y="25113"/>
                </a:cubicBezTo>
                <a:cubicBezTo>
                  <a:pt x="3774" y="25113"/>
                  <a:pt x="4047" y="25061"/>
                  <a:pt x="4269" y="24950"/>
                </a:cubicBezTo>
                <a:cubicBezTo>
                  <a:pt x="4639" y="24776"/>
                  <a:pt x="5133" y="24652"/>
                  <a:pt x="5562" y="24652"/>
                </a:cubicBezTo>
                <a:cubicBezTo>
                  <a:pt x="6084" y="24652"/>
                  <a:pt x="6508" y="24837"/>
                  <a:pt x="6483" y="25338"/>
                </a:cubicBezTo>
                <a:cubicBezTo>
                  <a:pt x="5387" y="25590"/>
                  <a:pt x="4291" y="25863"/>
                  <a:pt x="3219" y="26137"/>
                </a:cubicBezTo>
                <a:cubicBezTo>
                  <a:pt x="3310" y="26662"/>
                  <a:pt x="3401" y="27210"/>
                  <a:pt x="3493" y="27735"/>
                </a:cubicBezTo>
                <a:cubicBezTo>
                  <a:pt x="2192" y="27758"/>
                  <a:pt x="890" y="28329"/>
                  <a:pt x="0" y="29264"/>
                </a:cubicBezTo>
                <a:cubicBezTo>
                  <a:pt x="219" y="29711"/>
                  <a:pt x="597" y="29889"/>
                  <a:pt x="1037" y="29889"/>
                </a:cubicBezTo>
                <a:cubicBezTo>
                  <a:pt x="1835" y="29889"/>
                  <a:pt x="2837" y="29304"/>
                  <a:pt x="3470" y="28671"/>
                </a:cubicBezTo>
                <a:cubicBezTo>
                  <a:pt x="3992" y="29829"/>
                  <a:pt x="5238" y="30406"/>
                  <a:pt x="6481" y="30406"/>
                </a:cubicBezTo>
                <a:cubicBezTo>
                  <a:pt x="7737" y="30406"/>
                  <a:pt x="8991" y="29818"/>
                  <a:pt x="9496" y="28648"/>
                </a:cubicBezTo>
                <a:cubicBezTo>
                  <a:pt x="9587" y="29173"/>
                  <a:pt x="9655" y="29721"/>
                  <a:pt x="9724" y="30246"/>
                </a:cubicBezTo>
                <a:cubicBezTo>
                  <a:pt x="10008" y="30352"/>
                  <a:pt x="10307" y="30403"/>
                  <a:pt x="10606" y="30403"/>
                </a:cubicBezTo>
                <a:cubicBezTo>
                  <a:pt x="11653" y="30403"/>
                  <a:pt x="12704" y="29789"/>
                  <a:pt x="13148" y="28831"/>
                </a:cubicBezTo>
                <a:cubicBezTo>
                  <a:pt x="13491" y="29188"/>
                  <a:pt x="13965" y="29300"/>
                  <a:pt x="14463" y="29300"/>
                </a:cubicBezTo>
                <a:cubicBezTo>
                  <a:pt x="14824" y="29300"/>
                  <a:pt x="15198" y="29240"/>
                  <a:pt x="15544" y="29173"/>
                </a:cubicBezTo>
                <a:cubicBezTo>
                  <a:pt x="16959" y="28922"/>
                  <a:pt x="18352" y="28648"/>
                  <a:pt x="19767" y="28397"/>
                </a:cubicBezTo>
                <a:cubicBezTo>
                  <a:pt x="20018" y="28694"/>
                  <a:pt x="20087" y="29127"/>
                  <a:pt x="19950" y="29493"/>
                </a:cubicBezTo>
                <a:cubicBezTo>
                  <a:pt x="19128" y="29515"/>
                  <a:pt x="18329" y="29698"/>
                  <a:pt x="17576" y="30040"/>
                </a:cubicBezTo>
                <a:cubicBezTo>
                  <a:pt x="17758" y="30497"/>
                  <a:pt x="17941" y="30976"/>
                  <a:pt x="18101" y="31433"/>
                </a:cubicBezTo>
                <a:cubicBezTo>
                  <a:pt x="16777" y="31730"/>
                  <a:pt x="15453" y="32026"/>
                  <a:pt x="14106" y="32323"/>
                </a:cubicBezTo>
                <a:cubicBezTo>
                  <a:pt x="14759" y="33011"/>
                  <a:pt x="15708" y="33360"/>
                  <a:pt x="16658" y="33360"/>
                </a:cubicBezTo>
                <a:cubicBezTo>
                  <a:pt x="17535" y="33360"/>
                  <a:pt x="18413" y="33063"/>
                  <a:pt x="19059" y="32460"/>
                </a:cubicBezTo>
                <a:cubicBezTo>
                  <a:pt x="19562" y="31981"/>
                  <a:pt x="19950" y="31319"/>
                  <a:pt x="20589" y="31045"/>
                </a:cubicBezTo>
                <a:cubicBezTo>
                  <a:pt x="20729" y="30980"/>
                  <a:pt x="20886" y="30950"/>
                  <a:pt x="21045" y="30950"/>
                </a:cubicBezTo>
                <a:cubicBezTo>
                  <a:pt x="21613" y="30950"/>
                  <a:pt x="22202" y="31332"/>
                  <a:pt x="22095" y="31866"/>
                </a:cubicBezTo>
                <a:cubicBezTo>
                  <a:pt x="22620" y="31136"/>
                  <a:pt x="23191" y="30337"/>
                  <a:pt x="24035" y="30040"/>
                </a:cubicBezTo>
                <a:cubicBezTo>
                  <a:pt x="24209" y="29981"/>
                  <a:pt x="24395" y="29953"/>
                  <a:pt x="24582" y="29953"/>
                </a:cubicBezTo>
                <a:cubicBezTo>
                  <a:pt x="25325" y="29953"/>
                  <a:pt x="26076" y="30402"/>
                  <a:pt x="26112" y="31113"/>
                </a:cubicBezTo>
                <a:cubicBezTo>
                  <a:pt x="26174" y="32182"/>
                  <a:pt x="24272" y="33919"/>
                  <a:pt x="23094" y="33919"/>
                </a:cubicBezTo>
                <a:cubicBezTo>
                  <a:pt x="22964" y="33919"/>
                  <a:pt x="22843" y="33898"/>
                  <a:pt x="22734" y="33852"/>
                </a:cubicBezTo>
                <a:cubicBezTo>
                  <a:pt x="22484" y="33748"/>
                  <a:pt x="22167" y="33667"/>
                  <a:pt x="21883" y="33667"/>
                </a:cubicBezTo>
                <a:cubicBezTo>
                  <a:pt x="21546" y="33667"/>
                  <a:pt x="21257" y="33781"/>
                  <a:pt x="21182" y="34103"/>
                </a:cubicBezTo>
                <a:cubicBezTo>
                  <a:pt x="21410" y="34423"/>
                  <a:pt x="21616" y="34742"/>
                  <a:pt x="21844" y="35085"/>
                </a:cubicBezTo>
                <a:cubicBezTo>
                  <a:pt x="21638" y="35061"/>
                  <a:pt x="21431" y="35049"/>
                  <a:pt x="21224" y="35049"/>
                </a:cubicBezTo>
                <a:cubicBezTo>
                  <a:pt x="20446" y="35049"/>
                  <a:pt x="19676" y="35217"/>
                  <a:pt x="18991" y="35541"/>
                </a:cubicBezTo>
                <a:cubicBezTo>
                  <a:pt x="19402" y="35747"/>
                  <a:pt x="19835" y="35952"/>
                  <a:pt x="20269" y="36135"/>
                </a:cubicBezTo>
                <a:cubicBezTo>
                  <a:pt x="20155" y="37025"/>
                  <a:pt x="19310" y="37664"/>
                  <a:pt x="18443" y="37847"/>
                </a:cubicBezTo>
                <a:cubicBezTo>
                  <a:pt x="18209" y="37890"/>
                  <a:pt x="17974" y="37908"/>
                  <a:pt x="17737" y="37908"/>
                </a:cubicBezTo>
                <a:cubicBezTo>
                  <a:pt x="17097" y="37908"/>
                  <a:pt x="16452" y="37775"/>
                  <a:pt x="15818" y="37641"/>
                </a:cubicBezTo>
                <a:cubicBezTo>
                  <a:pt x="15544" y="38006"/>
                  <a:pt x="15521" y="38554"/>
                  <a:pt x="15773" y="38919"/>
                </a:cubicBezTo>
                <a:cubicBezTo>
                  <a:pt x="14426" y="39125"/>
                  <a:pt x="13079" y="39308"/>
                  <a:pt x="11755" y="39513"/>
                </a:cubicBezTo>
                <a:cubicBezTo>
                  <a:pt x="11961" y="40038"/>
                  <a:pt x="12486" y="40449"/>
                  <a:pt x="13056" y="40494"/>
                </a:cubicBezTo>
                <a:cubicBezTo>
                  <a:pt x="12782" y="40631"/>
                  <a:pt x="12531" y="40768"/>
                  <a:pt x="12257" y="40905"/>
                </a:cubicBezTo>
                <a:cubicBezTo>
                  <a:pt x="13146" y="41173"/>
                  <a:pt x="14075" y="41305"/>
                  <a:pt x="15006" y="41305"/>
                </a:cubicBezTo>
                <a:cubicBezTo>
                  <a:pt x="16850" y="41305"/>
                  <a:pt x="18699" y="40788"/>
                  <a:pt x="20246" y="39787"/>
                </a:cubicBezTo>
                <a:cubicBezTo>
                  <a:pt x="20520" y="40129"/>
                  <a:pt x="20612" y="40563"/>
                  <a:pt x="20543" y="40997"/>
                </a:cubicBezTo>
                <a:cubicBezTo>
                  <a:pt x="21205" y="40905"/>
                  <a:pt x="21867" y="40791"/>
                  <a:pt x="22506" y="40700"/>
                </a:cubicBezTo>
                <a:lnTo>
                  <a:pt x="22506" y="40700"/>
                </a:lnTo>
                <a:cubicBezTo>
                  <a:pt x="22689" y="41636"/>
                  <a:pt x="21821" y="42503"/>
                  <a:pt x="20885" y="42640"/>
                </a:cubicBezTo>
                <a:cubicBezTo>
                  <a:pt x="20764" y="42658"/>
                  <a:pt x="20643" y="42667"/>
                  <a:pt x="20521" y="42667"/>
                </a:cubicBezTo>
                <a:cubicBezTo>
                  <a:pt x="19726" y="42667"/>
                  <a:pt x="18931" y="42302"/>
                  <a:pt x="18238" y="41887"/>
                </a:cubicBezTo>
                <a:lnTo>
                  <a:pt x="18238" y="41887"/>
                </a:lnTo>
                <a:cubicBezTo>
                  <a:pt x="18466" y="42412"/>
                  <a:pt x="17941" y="43005"/>
                  <a:pt x="17370" y="43074"/>
                </a:cubicBezTo>
                <a:cubicBezTo>
                  <a:pt x="17313" y="43081"/>
                  <a:pt x="17255" y="43084"/>
                  <a:pt x="17198" y="43084"/>
                </a:cubicBezTo>
                <a:cubicBezTo>
                  <a:pt x="16708" y="43084"/>
                  <a:pt x="16224" y="42837"/>
                  <a:pt x="15795" y="42572"/>
                </a:cubicBezTo>
                <a:cubicBezTo>
                  <a:pt x="15773" y="43074"/>
                  <a:pt x="15773" y="43599"/>
                  <a:pt x="15773" y="44101"/>
                </a:cubicBezTo>
                <a:cubicBezTo>
                  <a:pt x="17713" y="44283"/>
                  <a:pt x="19790" y="45493"/>
                  <a:pt x="20269" y="47433"/>
                </a:cubicBezTo>
                <a:cubicBezTo>
                  <a:pt x="20023" y="47403"/>
                  <a:pt x="18370" y="47227"/>
                  <a:pt x="17358" y="47227"/>
                </a:cubicBezTo>
                <a:cubicBezTo>
                  <a:pt x="16867" y="47227"/>
                  <a:pt x="16527" y="47268"/>
                  <a:pt x="16571" y="47388"/>
                </a:cubicBezTo>
                <a:lnTo>
                  <a:pt x="17325" y="49373"/>
                </a:lnTo>
                <a:cubicBezTo>
                  <a:pt x="16572" y="49664"/>
                  <a:pt x="15763" y="49810"/>
                  <a:pt x="14952" y="49810"/>
                </a:cubicBezTo>
                <a:cubicBezTo>
                  <a:pt x="14006" y="49810"/>
                  <a:pt x="13059" y="49612"/>
                  <a:pt x="12199" y="49216"/>
                </a:cubicBezTo>
                <a:lnTo>
                  <a:pt x="12199" y="49216"/>
                </a:lnTo>
                <a:cubicBezTo>
                  <a:pt x="12696" y="49600"/>
                  <a:pt x="12513" y="50647"/>
                  <a:pt x="11869" y="50948"/>
                </a:cubicBezTo>
                <a:cubicBezTo>
                  <a:pt x="11634" y="51063"/>
                  <a:pt x="11382" y="51108"/>
                  <a:pt x="11125" y="51108"/>
                </a:cubicBezTo>
                <a:cubicBezTo>
                  <a:pt x="10609" y="51108"/>
                  <a:pt x="10066" y="50926"/>
                  <a:pt x="9564" y="50743"/>
                </a:cubicBezTo>
                <a:lnTo>
                  <a:pt x="9564" y="50743"/>
                </a:lnTo>
                <a:cubicBezTo>
                  <a:pt x="10226" y="51405"/>
                  <a:pt x="10888" y="52067"/>
                  <a:pt x="11550" y="52729"/>
                </a:cubicBezTo>
                <a:cubicBezTo>
                  <a:pt x="10820" y="52677"/>
                  <a:pt x="10090" y="52652"/>
                  <a:pt x="9362" y="52652"/>
                </a:cubicBezTo>
                <a:cubicBezTo>
                  <a:pt x="7833" y="52652"/>
                  <a:pt x="6308" y="52763"/>
                  <a:pt x="4794" y="52980"/>
                </a:cubicBezTo>
                <a:cubicBezTo>
                  <a:pt x="5387" y="53939"/>
                  <a:pt x="6505" y="54555"/>
                  <a:pt x="7647" y="54578"/>
                </a:cubicBezTo>
                <a:cubicBezTo>
                  <a:pt x="6871" y="55217"/>
                  <a:pt x="6117" y="55856"/>
                  <a:pt x="5364" y="56495"/>
                </a:cubicBezTo>
                <a:cubicBezTo>
                  <a:pt x="5472" y="56500"/>
                  <a:pt x="5581" y="56502"/>
                  <a:pt x="5689" y="56502"/>
                </a:cubicBezTo>
                <a:cubicBezTo>
                  <a:pt x="7570" y="56502"/>
                  <a:pt x="9462" y="55758"/>
                  <a:pt x="10865" y="54463"/>
                </a:cubicBezTo>
                <a:lnTo>
                  <a:pt x="10865" y="54463"/>
                </a:lnTo>
                <a:cubicBezTo>
                  <a:pt x="11801" y="55605"/>
                  <a:pt x="11162" y="57636"/>
                  <a:pt x="9747" y="58047"/>
                </a:cubicBezTo>
                <a:cubicBezTo>
                  <a:pt x="11847" y="57665"/>
                  <a:pt x="13612" y="55884"/>
                  <a:pt x="14016" y="53783"/>
                </a:cubicBezTo>
                <a:lnTo>
                  <a:pt x="14016" y="53783"/>
                </a:lnTo>
                <a:cubicBezTo>
                  <a:pt x="14125" y="54199"/>
                  <a:pt x="14634" y="54545"/>
                  <a:pt x="15130" y="54545"/>
                </a:cubicBezTo>
                <a:cubicBezTo>
                  <a:pt x="15264" y="54545"/>
                  <a:pt x="15397" y="54520"/>
                  <a:pt x="15521" y="54463"/>
                </a:cubicBezTo>
                <a:cubicBezTo>
                  <a:pt x="16275" y="54121"/>
                  <a:pt x="16594" y="53254"/>
                  <a:pt x="16823" y="52478"/>
                </a:cubicBezTo>
                <a:lnTo>
                  <a:pt x="16823" y="52478"/>
                </a:lnTo>
                <a:cubicBezTo>
                  <a:pt x="18078" y="52706"/>
                  <a:pt x="17348" y="54646"/>
                  <a:pt x="16412" y="55491"/>
                </a:cubicBezTo>
                <a:cubicBezTo>
                  <a:pt x="15453" y="56335"/>
                  <a:pt x="14860" y="58367"/>
                  <a:pt x="16138" y="58458"/>
                </a:cubicBezTo>
                <a:cubicBezTo>
                  <a:pt x="16982" y="57362"/>
                  <a:pt x="17850" y="56290"/>
                  <a:pt x="18694" y="55194"/>
                </a:cubicBezTo>
                <a:lnTo>
                  <a:pt x="18694" y="55194"/>
                </a:lnTo>
                <a:cubicBezTo>
                  <a:pt x="18877" y="56244"/>
                  <a:pt x="18808" y="57317"/>
                  <a:pt x="18489" y="58321"/>
                </a:cubicBezTo>
                <a:cubicBezTo>
                  <a:pt x="19721" y="56951"/>
                  <a:pt x="20931" y="55559"/>
                  <a:pt x="22164" y="54190"/>
                </a:cubicBezTo>
                <a:cubicBezTo>
                  <a:pt x="22711" y="53642"/>
                  <a:pt x="23259" y="53071"/>
                  <a:pt x="23807" y="52523"/>
                </a:cubicBezTo>
                <a:lnTo>
                  <a:pt x="23807" y="52523"/>
                </a:lnTo>
                <a:cubicBezTo>
                  <a:pt x="23533" y="54121"/>
                  <a:pt x="23259" y="55719"/>
                  <a:pt x="22985" y="57317"/>
                </a:cubicBezTo>
                <a:cubicBezTo>
                  <a:pt x="24537" y="56586"/>
                  <a:pt x="25496" y="54715"/>
                  <a:pt x="25177" y="53026"/>
                </a:cubicBezTo>
                <a:lnTo>
                  <a:pt x="25177" y="53026"/>
                </a:lnTo>
                <a:cubicBezTo>
                  <a:pt x="25495" y="53845"/>
                  <a:pt x="25814" y="54665"/>
                  <a:pt x="26133" y="55485"/>
                </a:cubicBezTo>
                <a:lnTo>
                  <a:pt x="26133" y="55485"/>
                </a:lnTo>
                <a:cubicBezTo>
                  <a:pt x="26008" y="55130"/>
                  <a:pt x="26889" y="51310"/>
                  <a:pt x="27003" y="50697"/>
                </a:cubicBezTo>
                <a:cubicBezTo>
                  <a:pt x="27277" y="48963"/>
                  <a:pt x="27642" y="47388"/>
                  <a:pt x="29262" y="46361"/>
                </a:cubicBezTo>
                <a:lnTo>
                  <a:pt x="29262" y="46361"/>
                </a:lnTo>
                <a:cubicBezTo>
                  <a:pt x="29764" y="47137"/>
                  <a:pt x="28578" y="48643"/>
                  <a:pt x="29468" y="48940"/>
                </a:cubicBezTo>
                <a:cubicBezTo>
                  <a:pt x="29524" y="48957"/>
                  <a:pt x="29582" y="48964"/>
                  <a:pt x="29641" y="48964"/>
                </a:cubicBezTo>
                <a:cubicBezTo>
                  <a:pt x="30010" y="48964"/>
                  <a:pt x="30413" y="48671"/>
                  <a:pt x="30737" y="48671"/>
                </a:cubicBezTo>
                <a:cubicBezTo>
                  <a:pt x="30841" y="48671"/>
                  <a:pt x="30936" y="48701"/>
                  <a:pt x="31020" y="48780"/>
                </a:cubicBezTo>
                <a:cubicBezTo>
                  <a:pt x="31979" y="49396"/>
                  <a:pt x="29810" y="51108"/>
                  <a:pt x="30700" y="51793"/>
                </a:cubicBezTo>
                <a:cubicBezTo>
                  <a:pt x="30814" y="51884"/>
                  <a:pt x="30951" y="51930"/>
                  <a:pt x="31043" y="52044"/>
                </a:cubicBezTo>
                <a:cubicBezTo>
                  <a:pt x="31339" y="52386"/>
                  <a:pt x="30837" y="52889"/>
                  <a:pt x="30381" y="52934"/>
                </a:cubicBezTo>
                <a:cubicBezTo>
                  <a:pt x="29924" y="52980"/>
                  <a:pt x="29376" y="52889"/>
                  <a:pt x="29103" y="53254"/>
                </a:cubicBezTo>
                <a:cubicBezTo>
                  <a:pt x="28806" y="54098"/>
                  <a:pt x="29970" y="54966"/>
                  <a:pt x="29673" y="55833"/>
                </a:cubicBezTo>
                <a:cubicBezTo>
                  <a:pt x="29308" y="56814"/>
                  <a:pt x="27482" y="56472"/>
                  <a:pt x="27140" y="57476"/>
                </a:cubicBezTo>
                <a:cubicBezTo>
                  <a:pt x="27379" y="57660"/>
                  <a:pt x="27677" y="57770"/>
                  <a:pt x="27975" y="57770"/>
                </a:cubicBezTo>
                <a:cubicBezTo>
                  <a:pt x="28047" y="57770"/>
                  <a:pt x="28118" y="57764"/>
                  <a:pt x="28190" y="57750"/>
                </a:cubicBezTo>
                <a:cubicBezTo>
                  <a:pt x="28235" y="58618"/>
                  <a:pt x="28258" y="59508"/>
                  <a:pt x="28304" y="60398"/>
                </a:cubicBezTo>
                <a:cubicBezTo>
                  <a:pt x="30016" y="59508"/>
                  <a:pt x="31180" y="57613"/>
                  <a:pt x="31157" y="55673"/>
                </a:cubicBezTo>
                <a:lnTo>
                  <a:pt x="31157" y="55673"/>
                </a:lnTo>
                <a:cubicBezTo>
                  <a:pt x="31476" y="56267"/>
                  <a:pt x="32755" y="56335"/>
                  <a:pt x="32458" y="56929"/>
                </a:cubicBezTo>
                <a:cubicBezTo>
                  <a:pt x="32356" y="57101"/>
                  <a:pt x="32178" y="57138"/>
                  <a:pt x="31975" y="57138"/>
                </a:cubicBezTo>
                <a:cubicBezTo>
                  <a:pt x="31822" y="57138"/>
                  <a:pt x="31656" y="57118"/>
                  <a:pt x="31498" y="57118"/>
                </a:cubicBezTo>
                <a:cubicBezTo>
                  <a:pt x="31394" y="57118"/>
                  <a:pt x="31293" y="57127"/>
                  <a:pt x="31202" y="57157"/>
                </a:cubicBezTo>
                <a:cubicBezTo>
                  <a:pt x="30586" y="57362"/>
                  <a:pt x="30769" y="58298"/>
                  <a:pt x="31134" y="58800"/>
                </a:cubicBezTo>
                <a:cubicBezTo>
                  <a:pt x="31514" y="59315"/>
                  <a:pt x="32004" y="59961"/>
                  <a:pt x="31701" y="60502"/>
                </a:cubicBezTo>
                <a:lnTo>
                  <a:pt x="31701" y="60502"/>
                </a:lnTo>
                <a:cubicBezTo>
                  <a:pt x="31848" y="60269"/>
                  <a:pt x="32126" y="60140"/>
                  <a:pt x="32405" y="60140"/>
                </a:cubicBezTo>
                <a:cubicBezTo>
                  <a:pt x="32585" y="60140"/>
                  <a:pt x="32766" y="60194"/>
                  <a:pt x="32914" y="60307"/>
                </a:cubicBezTo>
                <a:cubicBezTo>
                  <a:pt x="33280" y="60603"/>
                  <a:pt x="33302" y="61243"/>
                  <a:pt x="32937" y="61562"/>
                </a:cubicBezTo>
                <a:cubicBezTo>
                  <a:pt x="32663" y="61813"/>
                  <a:pt x="32230" y="61859"/>
                  <a:pt x="31933" y="62087"/>
                </a:cubicBezTo>
                <a:cubicBezTo>
                  <a:pt x="31408" y="62544"/>
                  <a:pt x="31796" y="63616"/>
                  <a:pt x="32504" y="63616"/>
                </a:cubicBezTo>
                <a:cubicBezTo>
                  <a:pt x="32070" y="63913"/>
                  <a:pt x="31636" y="64233"/>
                  <a:pt x="31180" y="64529"/>
                </a:cubicBezTo>
                <a:cubicBezTo>
                  <a:pt x="31533" y="65036"/>
                  <a:pt x="32124" y="65269"/>
                  <a:pt x="32735" y="65269"/>
                </a:cubicBezTo>
                <a:cubicBezTo>
                  <a:pt x="33308" y="65269"/>
                  <a:pt x="33899" y="65065"/>
                  <a:pt x="34330" y="64689"/>
                </a:cubicBezTo>
                <a:cubicBezTo>
                  <a:pt x="35220" y="63913"/>
                  <a:pt x="35539" y="62658"/>
                  <a:pt x="35631" y="61471"/>
                </a:cubicBezTo>
                <a:cubicBezTo>
                  <a:pt x="35670" y="60901"/>
                  <a:pt x="35997" y="60128"/>
                  <a:pt x="36451" y="60128"/>
                </a:cubicBezTo>
                <a:cubicBezTo>
                  <a:pt x="36524" y="60128"/>
                  <a:pt x="36601" y="60148"/>
                  <a:pt x="36681" y="60193"/>
                </a:cubicBezTo>
                <a:cubicBezTo>
                  <a:pt x="37091" y="60421"/>
                  <a:pt x="36932" y="61060"/>
                  <a:pt x="36658" y="61425"/>
                </a:cubicBezTo>
                <a:cubicBezTo>
                  <a:pt x="36361" y="61790"/>
                  <a:pt x="35973" y="62156"/>
                  <a:pt x="35996" y="62612"/>
                </a:cubicBezTo>
                <a:cubicBezTo>
                  <a:pt x="37525" y="62064"/>
                  <a:pt x="38552" y="60352"/>
                  <a:pt x="38324" y="58755"/>
                </a:cubicBezTo>
                <a:lnTo>
                  <a:pt x="38324" y="58755"/>
                </a:lnTo>
                <a:cubicBezTo>
                  <a:pt x="39168" y="58800"/>
                  <a:pt x="39830" y="59736"/>
                  <a:pt x="39579" y="60535"/>
                </a:cubicBezTo>
                <a:cubicBezTo>
                  <a:pt x="39488" y="60809"/>
                  <a:pt x="39328" y="61037"/>
                  <a:pt x="39283" y="61311"/>
                </a:cubicBezTo>
                <a:cubicBezTo>
                  <a:pt x="39106" y="62087"/>
                  <a:pt x="39939" y="62686"/>
                  <a:pt x="40737" y="62686"/>
                </a:cubicBezTo>
                <a:cubicBezTo>
                  <a:pt x="40972" y="62686"/>
                  <a:pt x="41203" y="62635"/>
                  <a:pt x="41405" y="62521"/>
                </a:cubicBezTo>
                <a:cubicBezTo>
                  <a:pt x="42318" y="61996"/>
                  <a:pt x="42638" y="60877"/>
                  <a:pt x="42729" y="59850"/>
                </a:cubicBezTo>
                <a:cubicBezTo>
                  <a:pt x="42998" y="60438"/>
                  <a:pt x="43637" y="60791"/>
                  <a:pt x="44275" y="60791"/>
                </a:cubicBezTo>
                <a:cubicBezTo>
                  <a:pt x="44504" y="60791"/>
                  <a:pt x="44732" y="60746"/>
                  <a:pt x="44943" y="60649"/>
                </a:cubicBezTo>
                <a:cubicBezTo>
                  <a:pt x="45719" y="60261"/>
                  <a:pt x="46107" y="59211"/>
                  <a:pt x="45742" y="58435"/>
                </a:cubicBezTo>
                <a:cubicBezTo>
                  <a:pt x="46518" y="58367"/>
                  <a:pt x="47089" y="57636"/>
                  <a:pt x="47226" y="56883"/>
                </a:cubicBezTo>
                <a:cubicBezTo>
                  <a:pt x="47386" y="56130"/>
                  <a:pt x="47180" y="55354"/>
                  <a:pt x="46998" y="54623"/>
                </a:cubicBezTo>
                <a:cubicBezTo>
                  <a:pt x="47060" y="54603"/>
                  <a:pt x="47124" y="54593"/>
                  <a:pt x="47189" y="54593"/>
                </a:cubicBezTo>
                <a:cubicBezTo>
                  <a:pt x="47545" y="54593"/>
                  <a:pt x="47905" y="54891"/>
                  <a:pt x="47933" y="55271"/>
                </a:cubicBezTo>
                <a:lnTo>
                  <a:pt x="47933" y="55271"/>
                </a:lnTo>
                <a:cubicBezTo>
                  <a:pt x="47833" y="53518"/>
                  <a:pt x="50301" y="51630"/>
                  <a:pt x="48048" y="50332"/>
                </a:cubicBezTo>
                <a:lnTo>
                  <a:pt x="48048" y="50332"/>
                </a:lnTo>
                <a:cubicBezTo>
                  <a:pt x="48169" y="50400"/>
                  <a:pt x="48274" y="50430"/>
                  <a:pt x="48364" y="50430"/>
                </a:cubicBezTo>
                <a:cubicBezTo>
                  <a:pt x="49002" y="50430"/>
                  <a:pt x="48912" y="48931"/>
                  <a:pt x="48892" y="48712"/>
                </a:cubicBezTo>
                <a:cubicBezTo>
                  <a:pt x="48801" y="47981"/>
                  <a:pt x="46495" y="46201"/>
                  <a:pt x="45970" y="45607"/>
                </a:cubicBezTo>
                <a:cubicBezTo>
                  <a:pt x="46109" y="45575"/>
                  <a:pt x="46250" y="45559"/>
                  <a:pt x="46389" y="45559"/>
                </a:cubicBezTo>
                <a:cubicBezTo>
                  <a:pt x="46941" y="45559"/>
                  <a:pt x="47483" y="45800"/>
                  <a:pt x="47865" y="46201"/>
                </a:cubicBezTo>
                <a:cubicBezTo>
                  <a:pt x="47979" y="45333"/>
                  <a:pt x="47888" y="44466"/>
                  <a:pt x="47637" y="43644"/>
                </a:cubicBezTo>
                <a:lnTo>
                  <a:pt x="47637" y="43644"/>
                </a:lnTo>
                <a:cubicBezTo>
                  <a:pt x="47924" y="43952"/>
                  <a:pt x="48358" y="44131"/>
                  <a:pt x="48791" y="44131"/>
                </a:cubicBezTo>
                <a:cubicBezTo>
                  <a:pt x="48840" y="44131"/>
                  <a:pt x="48889" y="44128"/>
                  <a:pt x="48938" y="44124"/>
                </a:cubicBezTo>
                <a:cubicBezTo>
                  <a:pt x="49029" y="43097"/>
                  <a:pt x="48938" y="42047"/>
                  <a:pt x="48664" y="41042"/>
                </a:cubicBezTo>
                <a:lnTo>
                  <a:pt x="48664" y="41042"/>
                </a:lnTo>
                <a:cubicBezTo>
                  <a:pt x="49349" y="41316"/>
                  <a:pt x="50033" y="41613"/>
                  <a:pt x="50513" y="42161"/>
                </a:cubicBezTo>
                <a:cubicBezTo>
                  <a:pt x="50992" y="42708"/>
                  <a:pt x="51152" y="43599"/>
                  <a:pt x="50695" y="44169"/>
                </a:cubicBezTo>
                <a:cubicBezTo>
                  <a:pt x="51167" y="43835"/>
                  <a:pt x="51724" y="43653"/>
                  <a:pt x="52293" y="43653"/>
                </a:cubicBezTo>
                <a:cubicBezTo>
                  <a:pt x="52384" y="43653"/>
                  <a:pt x="52476" y="43658"/>
                  <a:pt x="52567" y="43667"/>
                </a:cubicBezTo>
                <a:cubicBezTo>
                  <a:pt x="52225" y="44923"/>
                  <a:pt x="51471" y="46064"/>
                  <a:pt x="50467" y="46908"/>
                </a:cubicBezTo>
                <a:cubicBezTo>
                  <a:pt x="51060" y="47091"/>
                  <a:pt x="51700" y="47319"/>
                  <a:pt x="52065" y="47821"/>
                </a:cubicBezTo>
                <a:cubicBezTo>
                  <a:pt x="52430" y="48324"/>
                  <a:pt x="52339" y="49191"/>
                  <a:pt x="51745" y="49373"/>
                </a:cubicBezTo>
                <a:cubicBezTo>
                  <a:pt x="51540" y="49442"/>
                  <a:pt x="51289" y="49419"/>
                  <a:pt x="51152" y="49579"/>
                </a:cubicBezTo>
                <a:cubicBezTo>
                  <a:pt x="50878" y="49876"/>
                  <a:pt x="51266" y="50378"/>
                  <a:pt x="51129" y="50743"/>
                </a:cubicBezTo>
                <a:cubicBezTo>
                  <a:pt x="50992" y="51108"/>
                  <a:pt x="50490" y="51154"/>
                  <a:pt x="50262" y="51473"/>
                </a:cubicBezTo>
                <a:cubicBezTo>
                  <a:pt x="50147" y="51656"/>
                  <a:pt x="50147" y="51884"/>
                  <a:pt x="50170" y="52112"/>
                </a:cubicBezTo>
                <a:cubicBezTo>
                  <a:pt x="50216" y="53345"/>
                  <a:pt x="50284" y="54578"/>
                  <a:pt x="50353" y="55810"/>
                </a:cubicBezTo>
                <a:cubicBezTo>
                  <a:pt x="50376" y="56130"/>
                  <a:pt x="50444" y="56541"/>
                  <a:pt x="50764" y="56609"/>
                </a:cubicBezTo>
                <a:cubicBezTo>
                  <a:pt x="50797" y="56617"/>
                  <a:pt x="50830" y="56621"/>
                  <a:pt x="50863" y="56621"/>
                </a:cubicBezTo>
                <a:cubicBezTo>
                  <a:pt x="51092" y="56621"/>
                  <a:pt x="51283" y="56421"/>
                  <a:pt x="51403" y="56221"/>
                </a:cubicBezTo>
                <a:cubicBezTo>
                  <a:pt x="51951" y="55422"/>
                  <a:pt x="52247" y="54441"/>
                  <a:pt x="52202" y="53482"/>
                </a:cubicBezTo>
                <a:lnTo>
                  <a:pt x="52202" y="53482"/>
                </a:lnTo>
                <a:cubicBezTo>
                  <a:pt x="52613" y="54600"/>
                  <a:pt x="53001" y="55742"/>
                  <a:pt x="53503" y="56814"/>
                </a:cubicBezTo>
                <a:cubicBezTo>
                  <a:pt x="56287" y="55240"/>
                  <a:pt x="53229" y="53893"/>
                  <a:pt x="54073" y="52272"/>
                </a:cubicBezTo>
                <a:cubicBezTo>
                  <a:pt x="54210" y="52021"/>
                  <a:pt x="54507" y="51907"/>
                  <a:pt x="54713" y="51702"/>
                </a:cubicBezTo>
                <a:cubicBezTo>
                  <a:pt x="55215" y="51268"/>
                  <a:pt x="55260" y="50469"/>
                  <a:pt x="55009" y="49853"/>
                </a:cubicBezTo>
                <a:cubicBezTo>
                  <a:pt x="54735" y="49214"/>
                  <a:pt x="54256" y="48734"/>
                  <a:pt x="53777" y="48255"/>
                </a:cubicBezTo>
                <a:cubicBezTo>
                  <a:pt x="54439" y="47935"/>
                  <a:pt x="54918" y="47251"/>
                  <a:pt x="55032" y="46520"/>
                </a:cubicBezTo>
                <a:cubicBezTo>
                  <a:pt x="55095" y="45917"/>
                  <a:pt x="55252" y="45010"/>
                  <a:pt x="55763" y="45010"/>
                </a:cubicBezTo>
                <a:cubicBezTo>
                  <a:pt x="55813" y="45010"/>
                  <a:pt x="55866" y="45019"/>
                  <a:pt x="55922" y="45037"/>
                </a:cubicBezTo>
                <a:cubicBezTo>
                  <a:pt x="56151" y="45105"/>
                  <a:pt x="56287" y="45333"/>
                  <a:pt x="56402" y="45562"/>
                </a:cubicBezTo>
                <a:cubicBezTo>
                  <a:pt x="57086" y="46908"/>
                  <a:pt x="57771" y="48620"/>
                  <a:pt x="56858" y="49853"/>
                </a:cubicBezTo>
                <a:cubicBezTo>
                  <a:pt x="56653" y="50150"/>
                  <a:pt x="56356" y="50401"/>
                  <a:pt x="56242" y="50743"/>
                </a:cubicBezTo>
                <a:cubicBezTo>
                  <a:pt x="56151" y="51017"/>
                  <a:pt x="56196" y="51314"/>
                  <a:pt x="56265" y="51588"/>
                </a:cubicBezTo>
                <a:cubicBezTo>
                  <a:pt x="56424" y="52501"/>
                  <a:pt x="56676" y="53391"/>
                  <a:pt x="56995" y="54281"/>
                </a:cubicBezTo>
                <a:cubicBezTo>
                  <a:pt x="57360" y="54235"/>
                  <a:pt x="57703" y="54030"/>
                  <a:pt x="57931" y="53733"/>
                </a:cubicBezTo>
                <a:cubicBezTo>
                  <a:pt x="58022" y="54007"/>
                  <a:pt x="58114" y="54281"/>
                  <a:pt x="58205" y="54532"/>
                </a:cubicBezTo>
                <a:cubicBezTo>
                  <a:pt x="59917" y="54053"/>
                  <a:pt x="60784" y="51770"/>
                  <a:pt x="59848" y="50264"/>
                </a:cubicBezTo>
                <a:cubicBezTo>
                  <a:pt x="59506" y="49716"/>
                  <a:pt x="58958" y="49122"/>
                  <a:pt x="59209" y="48529"/>
                </a:cubicBezTo>
                <a:cubicBezTo>
                  <a:pt x="59300" y="48301"/>
                  <a:pt x="59506" y="48141"/>
                  <a:pt x="59666" y="47958"/>
                </a:cubicBezTo>
                <a:cubicBezTo>
                  <a:pt x="60168" y="47365"/>
                  <a:pt x="60305" y="46520"/>
                  <a:pt x="60008" y="45813"/>
                </a:cubicBezTo>
                <a:cubicBezTo>
                  <a:pt x="60128" y="45780"/>
                  <a:pt x="60249" y="45765"/>
                  <a:pt x="60369" y="45765"/>
                </a:cubicBezTo>
                <a:cubicBezTo>
                  <a:pt x="61351" y="45765"/>
                  <a:pt x="62288" y="46779"/>
                  <a:pt x="62085" y="47776"/>
                </a:cubicBezTo>
                <a:cubicBezTo>
                  <a:pt x="62039" y="48027"/>
                  <a:pt x="61925" y="48278"/>
                  <a:pt x="61903" y="48552"/>
                </a:cubicBezTo>
                <a:cubicBezTo>
                  <a:pt x="61903" y="48871"/>
                  <a:pt x="61994" y="49168"/>
                  <a:pt x="62039" y="49465"/>
                </a:cubicBezTo>
                <a:cubicBezTo>
                  <a:pt x="62176" y="50401"/>
                  <a:pt x="61583" y="51405"/>
                  <a:pt x="60693" y="51724"/>
                </a:cubicBezTo>
                <a:cubicBezTo>
                  <a:pt x="61104" y="52295"/>
                  <a:pt x="61629" y="52911"/>
                  <a:pt x="62336" y="52957"/>
                </a:cubicBezTo>
                <a:cubicBezTo>
                  <a:pt x="62371" y="52960"/>
                  <a:pt x="62405" y="52961"/>
                  <a:pt x="62438" y="52961"/>
                </a:cubicBezTo>
                <a:cubicBezTo>
                  <a:pt x="63556" y="52961"/>
                  <a:pt x="64100" y="51507"/>
                  <a:pt x="64299" y="50355"/>
                </a:cubicBezTo>
                <a:cubicBezTo>
                  <a:pt x="64984" y="46361"/>
                  <a:pt x="64687" y="44169"/>
                  <a:pt x="63592" y="40243"/>
                </a:cubicBezTo>
                <a:lnTo>
                  <a:pt x="63592" y="40243"/>
                </a:lnTo>
                <a:cubicBezTo>
                  <a:pt x="63952" y="40827"/>
                  <a:pt x="64643" y="41134"/>
                  <a:pt x="65331" y="41134"/>
                </a:cubicBezTo>
                <a:cubicBezTo>
                  <a:pt x="65908" y="41134"/>
                  <a:pt x="66481" y="40919"/>
                  <a:pt x="66856" y="40472"/>
                </a:cubicBezTo>
                <a:lnTo>
                  <a:pt x="66856" y="40472"/>
                </a:lnTo>
                <a:cubicBezTo>
                  <a:pt x="67175" y="41362"/>
                  <a:pt x="67152" y="42389"/>
                  <a:pt x="66787" y="43256"/>
                </a:cubicBezTo>
                <a:cubicBezTo>
                  <a:pt x="67129" y="43028"/>
                  <a:pt x="67495" y="42823"/>
                  <a:pt x="67837" y="42594"/>
                </a:cubicBezTo>
                <a:lnTo>
                  <a:pt x="67837" y="42594"/>
                </a:lnTo>
                <a:cubicBezTo>
                  <a:pt x="67609" y="43462"/>
                  <a:pt x="67358" y="44329"/>
                  <a:pt x="67107" y="45196"/>
                </a:cubicBezTo>
                <a:cubicBezTo>
                  <a:pt x="67609" y="45082"/>
                  <a:pt x="68065" y="44831"/>
                  <a:pt x="68408" y="44466"/>
                </a:cubicBezTo>
                <a:cubicBezTo>
                  <a:pt x="68567" y="45379"/>
                  <a:pt x="68841" y="46246"/>
                  <a:pt x="69229" y="47091"/>
                </a:cubicBezTo>
                <a:cubicBezTo>
                  <a:pt x="69575" y="46969"/>
                  <a:pt x="69812" y="46594"/>
                  <a:pt x="69779" y="46223"/>
                </a:cubicBezTo>
                <a:lnTo>
                  <a:pt x="69779" y="46223"/>
                </a:lnTo>
                <a:cubicBezTo>
                  <a:pt x="70044" y="47559"/>
                  <a:pt x="70960" y="48731"/>
                  <a:pt x="72197" y="49305"/>
                </a:cubicBezTo>
                <a:cubicBezTo>
                  <a:pt x="72744" y="48539"/>
                  <a:pt x="72662" y="47375"/>
                  <a:pt x="72031" y="46677"/>
                </a:cubicBezTo>
                <a:lnTo>
                  <a:pt x="72031" y="46677"/>
                </a:lnTo>
                <a:cubicBezTo>
                  <a:pt x="72620" y="47263"/>
                  <a:pt x="73447" y="47616"/>
                  <a:pt x="74274" y="47616"/>
                </a:cubicBezTo>
                <a:cubicBezTo>
                  <a:pt x="74228" y="46680"/>
                  <a:pt x="73954" y="45767"/>
                  <a:pt x="73452" y="44991"/>
                </a:cubicBezTo>
                <a:lnTo>
                  <a:pt x="73452" y="44991"/>
                </a:lnTo>
                <a:cubicBezTo>
                  <a:pt x="73977" y="45402"/>
                  <a:pt x="74548" y="45813"/>
                  <a:pt x="75210" y="45904"/>
                </a:cubicBezTo>
                <a:cubicBezTo>
                  <a:pt x="75295" y="45919"/>
                  <a:pt x="75383" y="45927"/>
                  <a:pt x="75471" y="45927"/>
                </a:cubicBezTo>
                <a:cubicBezTo>
                  <a:pt x="76045" y="45927"/>
                  <a:pt x="76649" y="45610"/>
                  <a:pt x="76807" y="45037"/>
                </a:cubicBezTo>
                <a:cubicBezTo>
                  <a:pt x="77276" y="45140"/>
                  <a:pt x="77757" y="45191"/>
                  <a:pt x="78238" y="45191"/>
                </a:cubicBezTo>
                <a:cubicBezTo>
                  <a:pt x="79352" y="45191"/>
                  <a:pt x="80469" y="44917"/>
                  <a:pt x="81441" y="44375"/>
                </a:cubicBezTo>
                <a:cubicBezTo>
                  <a:pt x="81007" y="43964"/>
                  <a:pt x="80551" y="43553"/>
                  <a:pt x="80094" y="43142"/>
                </a:cubicBezTo>
                <a:cubicBezTo>
                  <a:pt x="81144" y="43005"/>
                  <a:pt x="82149" y="42503"/>
                  <a:pt x="82833" y="41704"/>
                </a:cubicBezTo>
                <a:cubicBezTo>
                  <a:pt x="81549" y="41354"/>
                  <a:pt x="80215" y="41174"/>
                  <a:pt x="78887" y="41174"/>
                </a:cubicBezTo>
                <a:cubicBezTo>
                  <a:pt x="78397" y="41174"/>
                  <a:pt x="77909" y="41199"/>
                  <a:pt x="77424" y="41248"/>
                </a:cubicBezTo>
                <a:lnTo>
                  <a:pt x="80825" y="39308"/>
                </a:lnTo>
                <a:cubicBezTo>
                  <a:pt x="79694" y="38896"/>
                  <a:pt x="78488" y="38707"/>
                  <a:pt x="77293" y="38707"/>
                </a:cubicBezTo>
                <a:cubicBezTo>
                  <a:pt x="77161" y="38707"/>
                  <a:pt x="77030" y="38710"/>
                  <a:pt x="76899" y="38714"/>
                </a:cubicBezTo>
                <a:cubicBezTo>
                  <a:pt x="77378" y="37938"/>
                  <a:pt x="78177" y="37367"/>
                  <a:pt x="79044" y="37116"/>
                </a:cubicBezTo>
                <a:cubicBezTo>
                  <a:pt x="77903" y="36546"/>
                  <a:pt x="76762" y="35975"/>
                  <a:pt x="75621" y="35404"/>
                </a:cubicBezTo>
                <a:cubicBezTo>
                  <a:pt x="75986" y="35085"/>
                  <a:pt x="76328" y="34788"/>
                  <a:pt x="76693" y="34491"/>
                </a:cubicBezTo>
                <a:cubicBezTo>
                  <a:pt x="75909" y="34341"/>
                  <a:pt x="75113" y="34267"/>
                  <a:pt x="74317" y="34267"/>
                </a:cubicBezTo>
                <a:cubicBezTo>
                  <a:pt x="72935" y="34267"/>
                  <a:pt x="71552" y="34490"/>
                  <a:pt x="70234" y="34925"/>
                </a:cubicBezTo>
                <a:cubicBezTo>
                  <a:pt x="71329" y="33966"/>
                  <a:pt x="72790" y="33578"/>
                  <a:pt x="74183" y="33213"/>
                </a:cubicBezTo>
                <a:cubicBezTo>
                  <a:pt x="72813" y="32802"/>
                  <a:pt x="71421" y="32369"/>
                  <a:pt x="70028" y="31958"/>
                </a:cubicBezTo>
                <a:cubicBezTo>
                  <a:pt x="71192" y="31387"/>
                  <a:pt x="72448" y="31068"/>
                  <a:pt x="73726" y="31045"/>
                </a:cubicBezTo>
                <a:cubicBezTo>
                  <a:pt x="73110" y="30680"/>
                  <a:pt x="72471" y="30292"/>
                  <a:pt x="72037" y="29721"/>
                </a:cubicBezTo>
                <a:cubicBezTo>
                  <a:pt x="71603" y="29127"/>
                  <a:pt x="71421" y="28306"/>
                  <a:pt x="71786" y="27667"/>
                </a:cubicBezTo>
                <a:lnTo>
                  <a:pt x="71786" y="27667"/>
                </a:lnTo>
                <a:cubicBezTo>
                  <a:pt x="72653" y="28306"/>
                  <a:pt x="73543" y="28922"/>
                  <a:pt x="74434" y="29538"/>
                </a:cubicBezTo>
                <a:cubicBezTo>
                  <a:pt x="74799" y="28557"/>
                  <a:pt x="75369" y="27667"/>
                  <a:pt x="76077" y="26891"/>
                </a:cubicBezTo>
                <a:cubicBezTo>
                  <a:pt x="77173" y="27598"/>
                  <a:pt x="77994" y="28739"/>
                  <a:pt x="78268" y="29995"/>
                </a:cubicBezTo>
                <a:cubicBezTo>
                  <a:pt x="78588" y="29904"/>
                  <a:pt x="78839" y="29652"/>
                  <a:pt x="78930" y="29356"/>
                </a:cubicBezTo>
                <a:cubicBezTo>
                  <a:pt x="78938" y="29355"/>
                  <a:pt x="78945" y="29355"/>
                  <a:pt x="78952" y="29355"/>
                </a:cubicBezTo>
                <a:cubicBezTo>
                  <a:pt x="79568" y="29355"/>
                  <a:pt x="79502" y="30299"/>
                  <a:pt x="79569" y="30908"/>
                </a:cubicBezTo>
                <a:cubicBezTo>
                  <a:pt x="79641" y="31766"/>
                  <a:pt x="80527" y="32301"/>
                  <a:pt x="81364" y="32301"/>
                </a:cubicBezTo>
                <a:cubicBezTo>
                  <a:pt x="81864" y="32301"/>
                  <a:pt x="82346" y="32110"/>
                  <a:pt x="82628" y="31684"/>
                </a:cubicBezTo>
                <a:cubicBezTo>
                  <a:pt x="83244" y="32186"/>
                  <a:pt x="83860" y="32688"/>
                  <a:pt x="84477" y="33213"/>
                </a:cubicBezTo>
                <a:cubicBezTo>
                  <a:pt x="84500" y="31433"/>
                  <a:pt x="82947" y="30611"/>
                  <a:pt x="82286" y="29264"/>
                </a:cubicBezTo>
                <a:cubicBezTo>
                  <a:pt x="82491" y="29127"/>
                  <a:pt x="83906" y="28306"/>
                  <a:pt x="83883" y="28123"/>
                </a:cubicBezTo>
                <a:cubicBezTo>
                  <a:pt x="83746" y="26115"/>
                  <a:pt x="82651" y="24197"/>
                  <a:pt x="81007" y="23033"/>
                </a:cubicBezTo>
                <a:lnTo>
                  <a:pt x="81007" y="23033"/>
                </a:lnTo>
                <a:cubicBezTo>
                  <a:pt x="82445" y="23535"/>
                  <a:pt x="83723" y="24517"/>
                  <a:pt x="84591" y="25749"/>
                </a:cubicBezTo>
                <a:cubicBezTo>
                  <a:pt x="84545" y="24631"/>
                  <a:pt x="84773" y="23512"/>
                  <a:pt x="85253" y="22508"/>
                </a:cubicBezTo>
                <a:cubicBezTo>
                  <a:pt x="85869" y="23261"/>
                  <a:pt x="86052" y="24334"/>
                  <a:pt x="85732" y="25247"/>
                </a:cubicBezTo>
                <a:lnTo>
                  <a:pt x="88540" y="25590"/>
                </a:lnTo>
                <a:cubicBezTo>
                  <a:pt x="88266" y="26776"/>
                  <a:pt x="87604" y="27849"/>
                  <a:pt x="86691" y="28648"/>
                </a:cubicBezTo>
                <a:cubicBezTo>
                  <a:pt x="87467" y="28534"/>
                  <a:pt x="88266" y="28397"/>
                  <a:pt x="89042" y="28283"/>
                </a:cubicBezTo>
                <a:lnTo>
                  <a:pt x="89042" y="28283"/>
                </a:lnTo>
                <a:cubicBezTo>
                  <a:pt x="88448" y="28945"/>
                  <a:pt x="88928" y="30086"/>
                  <a:pt x="89749" y="30451"/>
                </a:cubicBezTo>
                <a:cubicBezTo>
                  <a:pt x="90101" y="30612"/>
                  <a:pt x="90480" y="30671"/>
                  <a:pt x="90868" y="30671"/>
                </a:cubicBezTo>
                <a:cubicBezTo>
                  <a:pt x="91360" y="30671"/>
                  <a:pt x="91866" y="30576"/>
                  <a:pt x="92351" y="30474"/>
                </a:cubicBezTo>
                <a:lnTo>
                  <a:pt x="92351" y="30474"/>
                </a:lnTo>
                <a:cubicBezTo>
                  <a:pt x="91872" y="31821"/>
                  <a:pt x="91393" y="33145"/>
                  <a:pt x="90936" y="34491"/>
                </a:cubicBezTo>
                <a:cubicBezTo>
                  <a:pt x="91253" y="34468"/>
                  <a:pt x="91570" y="34457"/>
                  <a:pt x="91889" y="34457"/>
                </a:cubicBezTo>
                <a:cubicBezTo>
                  <a:pt x="93452" y="34457"/>
                  <a:pt x="95026" y="34733"/>
                  <a:pt x="96506" y="35245"/>
                </a:cubicBezTo>
                <a:cubicBezTo>
                  <a:pt x="95547" y="36705"/>
                  <a:pt x="93881" y="37367"/>
                  <a:pt x="92215" y="37413"/>
                </a:cubicBezTo>
                <a:cubicBezTo>
                  <a:pt x="92762" y="37984"/>
                  <a:pt x="93128" y="38851"/>
                  <a:pt x="93721" y="39399"/>
                </a:cubicBezTo>
                <a:cubicBezTo>
                  <a:pt x="93378" y="39235"/>
                  <a:pt x="93024" y="39162"/>
                  <a:pt x="92664" y="39162"/>
                </a:cubicBezTo>
                <a:cubicBezTo>
                  <a:pt x="90412" y="39162"/>
                  <a:pt x="87965" y="42043"/>
                  <a:pt x="87079" y="43736"/>
                </a:cubicBezTo>
                <a:cubicBezTo>
                  <a:pt x="89202" y="42777"/>
                  <a:pt x="91301" y="41841"/>
                  <a:pt x="93561" y="41248"/>
                </a:cubicBezTo>
                <a:lnTo>
                  <a:pt x="93561" y="41248"/>
                </a:lnTo>
                <a:cubicBezTo>
                  <a:pt x="93105" y="41659"/>
                  <a:pt x="92899" y="42366"/>
                  <a:pt x="93082" y="42982"/>
                </a:cubicBezTo>
                <a:cubicBezTo>
                  <a:pt x="93150" y="43256"/>
                  <a:pt x="93310" y="43530"/>
                  <a:pt x="93333" y="43804"/>
                </a:cubicBezTo>
                <a:cubicBezTo>
                  <a:pt x="93424" y="45128"/>
                  <a:pt x="91142" y="45151"/>
                  <a:pt x="90548" y="46338"/>
                </a:cubicBezTo>
                <a:cubicBezTo>
                  <a:pt x="90897" y="46389"/>
                  <a:pt x="91249" y="46414"/>
                  <a:pt x="91601" y="46414"/>
                </a:cubicBezTo>
                <a:cubicBezTo>
                  <a:pt x="93916" y="46414"/>
                  <a:pt x="96220" y="45330"/>
                  <a:pt x="97647" y="43507"/>
                </a:cubicBezTo>
                <a:lnTo>
                  <a:pt x="97647" y="43507"/>
                </a:lnTo>
                <a:cubicBezTo>
                  <a:pt x="97327" y="44192"/>
                  <a:pt x="97008" y="44923"/>
                  <a:pt x="97076" y="45676"/>
                </a:cubicBezTo>
                <a:cubicBezTo>
                  <a:pt x="97160" y="46367"/>
                  <a:pt x="97725" y="47039"/>
                  <a:pt x="98399" y="47039"/>
                </a:cubicBezTo>
                <a:cubicBezTo>
                  <a:pt x="98459" y="47039"/>
                  <a:pt x="98521" y="47034"/>
                  <a:pt x="98583" y="47022"/>
                </a:cubicBezTo>
                <a:lnTo>
                  <a:pt x="98583" y="47022"/>
                </a:lnTo>
                <a:cubicBezTo>
                  <a:pt x="98012" y="47867"/>
                  <a:pt x="97122" y="48460"/>
                  <a:pt x="96140" y="48666"/>
                </a:cubicBezTo>
                <a:cubicBezTo>
                  <a:pt x="97670" y="48597"/>
                  <a:pt x="99199" y="48141"/>
                  <a:pt x="100546" y="47388"/>
                </a:cubicBezTo>
                <a:lnTo>
                  <a:pt x="100546" y="47388"/>
                </a:lnTo>
                <a:cubicBezTo>
                  <a:pt x="101208" y="47935"/>
                  <a:pt x="101071" y="49100"/>
                  <a:pt x="100409" y="49647"/>
                </a:cubicBezTo>
                <a:cubicBezTo>
                  <a:pt x="100038" y="49965"/>
                  <a:pt x="99552" y="50106"/>
                  <a:pt x="99048" y="50106"/>
                </a:cubicBezTo>
                <a:cubicBezTo>
                  <a:pt x="98684" y="50106"/>
                  <a:pt x="98311" y="50033"/>
                  <a:pt x="97966" y="49898"/>
                </a:cubicBezTo>
                <a:lnTo>
                  <a:pt x="97966" y="49898"/>
                </a:lnTo>
                <a:cubicBezTo>
                  <a:pt x="98537" y="50401"/>
                  <a:pt x="97807" y="51336"/>
                  <a:pt x="97076" y="51428"/>
                </a:cubicBezTo>
                <a:cubicBezTo>
                  <a:pt x="96996" y="51435"/>
                  <a:pt x="96915" y="51438"/>
                  <a:pt x="96834" y="51438"/>
                </a:cubicBezTo>
                <a:cubicBezTo>
                  <a:pt x="96341" y="51438"/>
                  <a:pt x="95843" y="51322"/>
                  <a:pt x="95364" y="51322"/>
                </a:cubicBezTo>
                <a:cubicBezTo>
                  <a:pt x="95186" y="51322"/>
                  <a:pt x="95011" y="51338"/>
                  <a:pt x="94839" y="51382"/>
                </a:cubicBezTo>
                <a:cubicBezTo>
                  <a:pt x="94109" y="51588"/>
                  <a:pt x="93744" y="52820"/>
                  <a:pt x="94474" y="53003"/>
                </a:cubicBezTo>
                <a:cubicBezTo>
                  <a:pt x="93584" y="53048"/>
                  <a:pt x="92739" y="53528"/>
                  <a:pt x="92237" y="54258"/>
                </a:cubicBezTo>
                <a:cubicBezTo>
                  <a:pt x="92951" y="54377"/>
                  <a:pt x="93677" y="54436"/>
                  <a:pt x="94405" y="54436"/>
                </a:cubicBezTo>
                <a:cubicBezTo>
                  <a:pt x="95634" y="54436"/>
                  <a:pt x="96868" y="54268"/>
                  <a:pt x="98058" y="53939"/>
                </a:cubicBezTo>
                <a:lnTo>
                  <a:pt x="98058" y="53939"/>
                </a:lnTo>
                <a:cubicBezTo>
                  <a:pt x="97099" y="55285"/>
                  <a:pt x="95867" y="56426"/>
                  <a:pt x="94451" y="57294"/>
                </a:cubicBezTo>
                <a:cubicBezTo>
                  <a:pt x="94651" y="57311"/>
                  <a:pt x="94851" y="57320"/>
                  <a:pt x="95051" y="57320"/>
                </a:cubicBezTo>
                <a:cubicBezTo>
                  <a:pt x="97958" y="57320"/>
                  <a:pt x="100829" y="55490"/>
                  <a:pt x="101961" y="52820"/>
                </a:cubicBezTo>
                <a:cubicBezTo>
                  <a:pt x="103011" y="53505"/>
                  <a:pt x="103513" y="54897"/>
                  <a:pt x="103171" y="56084"/>
                </a:cubicBezTo>
                <a:cubicBezTo>
                  <a:pt x="103012" y="56065"/>
                  <a:pt x="102853" y="56056"/>
                  <a:pt x="102693" y="56056"/>
                </a:cubicBezTo>
                <a:cubicBezTo>
                  <a:pt x="101706" y="56056"/>
                  <a:pt x="100722" y="56414"/>
                  <a:pt x="99975" y="57043"/>
                </a:cubicBezTo>
                <a:cubicBezTo>
                  <a:pt x="100934" y="57476"/>
                  <a:pt x="101870" y="57887"/>
                  <a:pt x="102828" y="58298"/>
                </a:cubicBezTo>
                <a:cubicBezTo>
                  <a:pt x="101664" y="58481"/>
                  <a:pt x="100591" y="59097"/>
                  <a:pt x="99861" y="60010"/>
                </a:cubicBezTo>
                <a:cubicBezTo>
                  <a:pt x="100363" y="60147"/>
                  <a:pt x="100888" y="60284"/>
                  <a:pt x="101276" y="60626"/>
                </a:cubicBezTo>
                <a:cubicBezTo>
                  <a:pt x="101687" y="60969"/>
                  <a:pt x="101892" y="61585"/>
                  <a:pt x="101641" y="62041"/>
                </a:cubicBezTo>
                <a:cubicBezTo>
                  <a:pt x="101464" y="62363"/>
                  <a:pt x="101167" y="62490"/>
                  <a:pt x="100824" y="62490"/>
                </a:cubicBezTo>
                <a:cubicBezTo>
                  <a:pt x="100242" y="62490"/>
                  <a:pt x="99528" y="62124"/>
                  <a:pt x="99039" y="61722"/>
                </a:cubicBezTo>
                <a:lnTo>
                  <a:pt x="98857" y="62795"/>
                </a:lnTo>
                <a:cubicBezTo>
                  <a:pt x="97807" y="61517"/>
                  <a:pt x="96414" y="60558"/>
                  <a:pt x="94862" y="60010"/>
                </a:cubicBezTo>
                <a:lnTo>
                  <a:pt x="94862" y="60010"/>
                </a:lnTo>
                <a:cubicBezTo>
                  <a:pt x="95227" y="61311"/>
                  <a:pt x="95775" y="62521"/>
                  <a:pt x="96483" y="63639"/>
                </a:cubicBezTo>
                <a:cubicBezTo>
                  <a:pt x="95164" y="62934"/>
                  <a:pt x="90106" y="61391"/>
                  <a:pt x="89369" y="60454"/>
                </a:cubicBezTo>
                <a:lnTo>
                  <a:pt x="89369" y="60454"/>
                </a:lnTo>
                <a:cubicBezTo>
                  <a:pt x="89983" y="61250"/>
                  <a:pt x="90597" y="62045"/>
                  <a:pt x="91210" y="62840"/>
                </a:cubicBezTo>
                <a:cubicBezTo>
                  <a:pt x="89749" y="62840"/>
                  <a:pt x="88311" y="62430"/>
                  <a:pt x="87079" y="61653"/>
                </a:cubicBezTo>
                <a:lnTo>
                  <a:pt x="87079" y="61653"/>
                </a:lnTo>
                <a:cubicBezTo>
                  <a:pt x="87604" y="62293"/>
                  <a:pt x="88129" y="62932"/>
                  <a:pt x="88654" y="63571"/>
                </a:cubicBezTo>
                <a:cubicBezTo>
                  <a:pt x="87147" y="63206"/>
                  <a:pt x="85664" y="62863"/>
                  <a:pt x="84157" y="62498"/>
                </a:cubicBezTo>
                <a:lnTo>
                  <a:pt x="84157" y="62498"/>
                </a:lnTo>
                <a:cubicBezTo>
                  <a:pt x="83518" y="63411"/>
                  <a:pt x="85641" y="64278"/>
                  <a:pt x="85344" y="65351"/>
                </a:cubicBezTo>
                <a:cubicBezTo>
                  <a:pt x="85230" y="65762"/>
                  <a:pt x="84796" y="65967"/>
                  <a:pt x="84408" y="66127"/>
                </a:cubicBezTo>
                <a:cubicBezTo>
                  <a:pt x="82988" y="66657"/>
                  <a:pt x="81470" y="66931"/>
                  <a:pt x="79945" y="66931"/>
                </a:cubicBezTo>
                <a:cubicBezTo>
                  <a:pt x="79827" y="66931"/>
                  <a:pt x="79710" y="66929"/>
                  <a:pt x="79592" y="66926"/>
                </a:cubicBezTo>
                <a:lnTo>
                  <a:pt x="79592" y="66926"/>
                </a:lnTo>
                <a:cubicBezTo>
                  <a:pt x="80733" y="67177"/>
                  <a:pt x="81897" y="67428"/>
                  <a:pt x="83039" y="67679"/>
                </a:cubicBezTo>
                <a:cubicBezTo>
                  <a:pt x="81190" y="68227"/>
                  <a:pt x="79318" y="68775"/>
                  <a:pt x="77447" y="69346"/>
                </a:cubicBezTo>
                <a:cubicBezTo>
                  <a:pt x="78094" y="69493"/>
                  <a:pt x="78764" y="69566"/>
                  <a:pt x="79435" y="69566"/>
                </a:cubicBezTo>
                <a:cubicBezTo>
                  <a:pt x="80846" y="69566"/>
                  <a:pt x="82266" y="69242"/>
                  <a:pt x="83518" y="68592"/>
                </a:cubicBezTo>
                <a:lnTo>
                  <a:pt x="83518" y="68592"/>
                </a:lnTo>
                <a:cubicBezTo>
                  <a:pt x="83267" y="68958"/>
                  <a:pt x="83290" y="69437"/>
                  <a:pt x="83518" y="69802"/>
                </a:cubicBezTo>
                <a:cubicBezTo>
                  <a:pt x="84157" y="69368"/>
                  <a:pt x="84773" y="68935"/>
                  <a:pt x="85390" y="68501"/>
                </a:cubicBezTo>
                <a:cubicBezTo>
                  <a:pt x="85618" y="68341"/>
                  <a:pt x="85869" y="68181"/>
                  <a:pt x="86143" y="68159"/>
                </a:cubicBezTo>
                <a:cubicBezTo>
                  <a:pt x="86150" y="68158"/>
                  <a:pt x="86158" y="68158"/>
                  <a:pt x="86165" y="68158"/>
                </a:cubicBezTo>
                <a:cubicBezTo>
                  <a:pt x="86924" y="68158"/>
                  <a:pt x="87188" y="69328"/>
                  <a:pt x="86714" y="69893"/>
                </a:cubicBezTo>
                <a:cubicBezTo>
                  <a:pt x="86211" y="70487"/>
                  <a:pt x="85367" y="70601"/>
                  <a:pt x="84591" y="70669"/>
                </a:cubicBezTo>
                <a:cubicBezTo>
                  <a:pt x="85253" y="71035"/>
                  <a:pt x="85047" y="72107"/>
                  <a:pt x="84454" y="72587"/>
                </a:cubicBezTo>
                <a:cubicBezTo>
                  <a:pt x="83860" y="73066"/>
                  <a:pt x="83062" y="73180"/>
                  <a:pt x="82377" y="73500"/>
                </a:cubicBezTo>
                <a:cubicBezTo>
                  <a:pt x="81669" y="73819"/>
                  <a:pt x="81030" y="74527"/>
                  <a:pt x="81236" y="75257"/>
                </a:cubicBezTo>
                <a:cubicBezTo>
                  <a:pt x="81553" y="74955"/>
                  <a:pt x="81979" y="74798"/>
                  <a:pt x="82405" y="74798"/>
                </a:cubicBezTo>
                <a:cubicBezTo>
                  <a:pt x="82654" y="74798"/>
                  <a:pt x="82903" y="74851"/>
                  <a:pt x="83130" y="74961"/>
                </a:cubicBezTo>
                <a:cubicBezTo>
                  <a:pt x="82286" y="75326"/>
                  <a:pt x="81624" y="76125"/>
                  <a:pt x="81441" y="77038"/>
                </a:cubicBezTo>
                <a:cubicBezTo>
                  <a:pt x="83678" y="76193"/>
                  <a:pt x="85755" y="74961"/>
                  <a:pt x="87558" y="73386"/>
                </a:cubicBezTo>
                <a:lnTo>
                  <a:pt x="87558" y="73386"/>
                </a:lnTo>
                <a:cubicBezTo>
                  <a:pt x="88540" y="73660"/>
                  <a:pt x="87969" y="75212"/>
                  <a:pt x="87102" y="75714"/>
                </a:cubicBezTo>
                <a:cubicBezTo>
                  <a:pt x="86211" y="76239"/>
                  <a:pt x="85025" y="76832"/>
                  <a:pt x="85230" y="77837"/>
                </a:cubicBezTo>
                <a:cubicBezTo>
                  <a:pt x="88152" y="76672"/>
                  <a:pt x="90457" y="74093"/>
                  <a:pt x="91279" y="71057"/>
                </a:cubicBezTo>
                <a:cubicBezTo>
                  <a:pt x="91336" y="71049"/>
                  <a:pt x="91392" y="71045"/>
                  <a:pt x="91447" y="71045"/>
                </a:cubicBezTo>
                <a:cubicBezTo>
                  <a:pt x="92433" y="71045"/>
                  <a:pt x="92954" y="72370"/>
                  <a:pt x="93128" y="73408"/>
                </a:cubicBezTo>
                <a:cubicBezTo>
                  <a:pt x="93219" y="74048"/>
                  <a:pt x="93310" y="74755"/>
                  <a:pt x="93036" y="75349"/>
                </a:cubicBezTo>
                <a:cubicBezTo>
                  <a:pt x="92831" y="75759"/>
                  <a:pt x="92466" y="76056"/>
                  <a:pt x="92146" y="76353"/>
                </a:cubicBezTo>
                <a:cubicBezTo>
                  <a:pt x="90366" y="77928"/>
                  <a:pt x="88928" y="79891"/>
                  <a:pt x="87946" y="82059"/>
                </a:cubicBezTo>
                <a:cubicBezTo>
                  <a:pt x="90982" y="81466"/>
                  <a:pt x="92785" y="78384"/>
                  <a:pt x="94155" y="75623"/>
                </a:cubicBezTo>
                <a:lnTo>
                  <a:pt x="94155" y="75623"/>
                </a:lnTo>
                <a:cubicBezTo>
                  <a:pt x="94817" y="76764"/>
                  <a:pt x="94269" y="78384"/>
                  <a:pt x="93082" y="78932"/>
                </a:cubicBezTo>
                <a:cubicBezTo>
                  <a:pt x="92888" y="79978"/>
                  <a:pt x="93926" y="80974"/>
                  <a:pt x="94956" y="80974"/>
                </a:cubicBezTo>
                <a:cubicBezTo>
                  <a:pt x="95140" y="80974"/>
                  <a:pt x="95325" y="80942"/>
                  <a:pt x="95501" y="80872"/>
                </a:cubicBezTo>
                <a:cubicBezTo>
                  <a:pt x="96665" y="80416"/>
                  <a:pt x="97031" y="78681"/>
                  <a:pt x="96186" y="77745"/>
                </a:cubicBezTo>
                <a:lnTo>
                  <a:pt x="96186" y="77745"/>
                </a:lnTo>
                <a:cubicBezTo>
                  <a:pt x="97145" y="78247"/>
                  <a:pt x="98103" y="78750"/>
                  <a:pt x="99062" y="79252"/>
                </a:cubicBezTo>
                <a:cubicBezTo>
                  <a:pt x="99404" y="78133"/>
                  <a:pt x="99199" y="76855"/>
                  <a:pt x="98514" y="75874"/>
                </a:cubicBezTo>
                <a:lnTo>
                  <a:pt x="98514" y="75874"/>
                </a:lnTo>
                <a:cubicBezTo>
                  <a:pt x="98986" y="76076"/>
                  <a:pt x="99497" y="76174"/>
                  <a:pt x="100006" y="76174"/>
                </a:cubicBezTo>
                <a:cubicBezTo>
                  <a:pt x="100359" y="76174"/>
                  <a:pt x="100711" y="76127"/>
                  <a:pt x="101048" y="76033"/>
                </a:cubicBezTo>
                <a:cubicBezTo>
                  <a:pt x="100089" y="73796"/>
                  <a:pt x="98811" y="71697"/>
                  <a:pt x="97305" y="69779"/>
                </a:cubicBezTo>
                <a:lnTo>
                  <a:pt x="97305" y="69779"/>
                </a:lnTo>
                <a:lnTo>
                  <a:pt x="100614" y="72176"/>
                </a:lnTo>
                <a:cubicBezTo>
                  <a:pt x="100865" y="71445"/>
                  <a:pt x="100477" y="70624"/>
                  <a:pt x="100135" y="69939"/>
                </a:cubicBezTo>
                <a:cubicBezTo>
                  <a:pt x="99770" y="69231"/>
                  <a:pt x="99427" y="68387"/>
                  <a:pt x="99770" y="67679"/>
                </a:cubicBezTo>
                <a:cubicBezTo>
                  <a:pt x="99936" y="67336"/>
                  <a:pt x="100343" y="67160"/>
                  <a:pt x="100721" y="67160"/>
                </a:cubicBezTo>
                <a:cubicBezTo>
                  <a:pt x="101123" y="67160"/>
                  <a:pt x="101493" y="67359"/>
                  <a:pt x="101504" y="67771"/>
                </a:cubicBezTo>
                <a:cubicBezTo>
                  <a:pt x="102075" y="66995"/>
                  <a:pt x="102623" y="66241"/>
                  <a:pt x="103193" y="65465"/>
                </a:cubicBezTo>
                <a:lnTo>
                  <a:pt x="103193" y="65465"/>
                </a:lnTo>
                <a:cubicBezTo>
                  <a:pt x="102942" y="66310"/>
                  <a:pt x="102874" y="67200"/>
                  <a:pt x="102965" y="68067"/>
                </a:cubicBezTo>
                <a:cubicBezTo>
                  <a:pt x="104015" y="67725"/>
                  <a:pt x="105065" y="67383"/>
                  <a:pt x="106115" y="67040"/>
                </a:cubicBezTo>
                <a:cubicBezTo>
                  <a:pt x="106229" y="67839"/>
                  <a:pt x="106503" y="68638"/>
                  <a:pt x="106914" y="69346"/>
                </a:cubicBezTo>
                <a:cubicBezTo>
                  <a:pt x="105796" y="69528"/>
                  <a:pt x="104700" y="69871"/>
                  <a:pt x="103673" y="70373"/>
                </a:cubicBezTo>
                <a:cubicBezTo>
                  <a:pt x="103918" y="70400"/>
                  <a:pt x="104164" y="70414"/>
                  <a:pt x="104411" y="70414"/>
                </a:cubicBezTo>
                <a:cubicBezTo>
                  <a:pt x="105407" y="70414"/>
                  <a:pt x="106406" y="70191"/>
                  <a:pt x="107302" y="69734"/>
                </a:cubicBezTo>
                <a:lnTo>
                  <a:pt x="107302" y="69734"/>
                </a:lnTo>
                <a:cubicBezTo>
                  <a:pt x="107576" y="70464"/>
                  <a:pt x="107553" y="71286"/>
                  <a:pt x="107211" y="71993"/>
                </a:cubicBezTo>
                <a:cubicBezTo>
                  <a:pt x="107128" y="71990"/>
                  <a:pt x="107045" y="71989"/>
                  <a:pt x="106962" y="71989"/>
                </a:cubicBezTo>
                <a:cubicBezTo>
                  <a:pt x="105721" y="71989"/>
                  <a:pt x="104490" y="72307"/>
                  <a:pt x="103399" y="72906"/>
                </a:cubicBezTo>
                <a:cubicBezTo>
                  <a:pt x="104426" y="73294"/>
                  <a:pt x="105453" y="73682"/>
                  <a:pt x="106480" y="74093"/>
                </a:cubicBezTo>
                <a:cubicBezTo>
                  <a:pt x="105978" y="74710"/>
                  <a:pt x="105453" y="75326"/>
                  <a:pt x="104928" y="75919"/>
                </a:cubicBezTo>
                <a:cubicBezTo>
                  <a:pt x="105499" y="76079"/>
                  <a:pt x="106047" y="76216"/>
                  <a:pt x="106594" y="76353"/>
                </a:cubicBezTo>
                <a:cubicBezTo>
                  <a:pt x="105727" y="77061"/>
                  <a:pt x="104631" y="77494"/>
                  <a:pt x="103513" y="77563"/>
                </a:cubicBezTo>
                <a:cubicBezTo>
                  <a:pt x="103901" y="78384"/>
                  <a:pt x="103696" y="79457"/>
                  <a:pt x="102988" y="80051"/>
                </a:cubicBezTo>
                <a:cubicBezTo>
                  <a:pt x="102509" y="80461"/>
                  <a:pt x="101733" y="80941"/>
                  <a:pt x="102029" y="81511"/>
                </a:cubicBezTo>
                <a:cubicBezTo>
                  <a:pt x="102134" y="81729"/>
                  <a:pt x="102322" y="81814"/>
                  <a:pt x="102542" y="81814"/>
                </a:cubicBezTo>
                <a:cubicBezTo>
                  <a:pt x="102898" y="81814"/>
                  <a:pt x="103340" y="81592"/>
                  <a:pt x="103650" y="81352"/>
                </a:cubicBezTo>
                <a:cubicBezTo>
                  <a:pt x="104289" y="80827"/>
                  <a:pt x="104928" y="80302"/>
                  <a:pt x="105567" y="79777"/>
                </a:cubicBezTo>
                <a:lnTo>
                  <a:pt x="105567" y="79777"/>
                </a:lnTo>
                <a:cubicBezTo>
                  <a:pt x="105522" y="80210"/>
                  <a:pt x="105659" y="80690"/>
                  <a:pt x="105978" y="81032"/>
                </a:cubicBezTo>
                <a:cubicBezTo>
                  <a:pt x="107302" y="79617"/>
                  <a:pt x="108352" y="77951"/>
                  <a:pt x="109060" y="76147"/>
                </a:cubicBezTo>
                <a:lnTo>
                  <a:pt x="109060" y="76147"/>
                </a:lnTo>
                <a:cubicBezTo>
                  <a:pt x="110017" y="77469"/>
                  <a:pt x="109063" y="79656"/>
                  <a:pt x="107446" y="79867"/>
                </a:cubicBezTo>
                <a:lnTo>
                  <a:pt x="107446" y="79867"/>
                </a:lnTo>
                <a:cubicBezTo>
                  <a:pt x="107448" y="79867"/>
                  <a:pt x="107450" y="79867"/>
                  <a:pt x="107453" y="79867"/>
                </a:cubicBezTo>
                <a:cubicBezTo>
                  <a:pt x="107711" y="79867"/>
                  <a:pt x="108308" y="81104"/>
                  <a:pt x="108398" y="81306"/>
                </a:cubicBezTo>
                <a:cubicBezTo>
                  <a:pt x="107827" y="81717"/>
                  <a:pt x="106252" y="83954"/>
                  <a:pt x="108010" y="84045"/>
                </a:cubicBezTo>
                <a:cubicBezTo>
                  <a:pt x="108027" y="84046"/>
                  <a:pt x="108043" y="84046"/>
                  <a:pt x="108060" y="84046"/>
                </a:cubicBezTo>
                <a:cubicBezTo>
                  <a:pt x="109605" y="84046"/>
                  <a:pt x="110545" y="80952"/>
                  <a:pt x="110680" y="79845"/>
                </a:cubicBezTo>
                <a:lnTo>
                  <a:pt x="112369" y="82265"/>
                </a:lnTo>
                <a:cubicBezTo>
                  <a:pt x="113465" y="80644"/>
                  <a:pt x="113716" y="78498"/>
                  <a:pt x="113054" y="76672"/>
                </a:cubicBezTo>
                <a:cubicBezTo>
                  <a:pt x="113579" y="76650"/>
                  <a:pt x="114104" y="76604"/>
                  <a:pt x="114629" y="76581"/>
                </a:cubicBezTo>
                <a:cubicBezTo>
                  <a:pt x="113260" y="75212"/>
                  <a:pt x="113279" y="72710"/>
                  <a:pt x="114668" y="71370"/>
                </a:cubicBezTo>
                <a:lnTo>
                  <a:pt x="114668" y="71370"/>
                </a:lnTo>
                <a:cubicBezTo>
                  <a:pt x="114556" y="71789"/>
                  <a:pt x="114489" y="72220"/>
                  <a:pt x="114469" y="72655"/>
                </a:cubicBezTo>
                <a:cubicBezTo>
                  <a:pt x="114971" y="72404"/>
                  <a:pt x="115154" y="71674"/>
                  <a:pt x="114812" y="71240"/>
                </a:cubicBezTo>
                <a:lnTo>
                  <a:pt x="114812" y="71240"/>
                </a:lnTo>
                <a:cubicBezTo>
                  <a:pt x="114762" y="71282"/>
                  <a:pt x="114714" y="71326"/>
                  <a:pt x="114668" y="71370"/>
                </a:cubicBezTo>
                <a:lnTo>
                  <a:pt x="114668" y="71370"/>
                </a:lnTo>
                <a:cubicBezTo>
                  <a:pt x="115076" y="69833"/>
                  <a:pt x="116073" y="68454"/>
                  <a:pt x="117436" y="67611"/>
                </a:cubicBezTo>
                <a:cubicBezTo>
                  <a:pt x="118076" y="68433"/>
                  <a:pt x="118281" y="69597"/>
                  <a:pt x="117961" y="70601"/>
                </a:cubicBezTo>
                <a:cubicBezTo>
                  <a:pt x="118738" y="70122"/>
                  <a:pt x="119514" y="69642"/>
                  <a:pt x="120290" y="69163"/>
                </a:cubicBezTo>
                <a:cubicBezTo>
                  <a:pt x="120906" y="69848"/>
                  <a:pt x="121225" y="70806"/>
                  <a:pt x="121111" y="71742"/>
                </a:cubicBezTo>
                <a:cubicBezTo>
                  <a:pt x="122800" y="70555"/>
                  <a:pt x="123576" y="68204"/>
                  <a:pt x="122892" y="66264"/>
                </a:cubicBezTo>
                <a:cubicBezTo>
                  <a:pt x="122965" y="65956"/>
                  <a:pt x="123275" y="65799"/>
                  <a:pt x="123590" y="65799"/>
                </a:cubicBezTo>
                <a:cubicBezTo>
                  <a:pt x="123764" y="65799"/>
                  <a:pt x="123940" y="65847"/>
                  <a:pt x="124079" y="65945"/>
                </a:cubicBezTo>
                <a:cubicBezTo>
                  <a:pt x="124489" y="66241"/>
                  <a:pt x="124649" y="66721"/>
                  <a:pt x="124809" y="67177"/>
                </a:cubicBezTo>
                <a:cubicBezTo>
                  <a:pt x="125129" y="68204"/>
                  <a:pt x="125471" y="69300"/>
                  <a:pt x="125197" y="70350"/>
                </a:cubicBezTo>
                <a:cubicBezTo>
                  <a:pt x="124953" y="71213"/>
                  <a:pt x="124138" y="71969"/>
                  <a:pt x="123310" y="71969"/>
                </a:cubicBezTo>
                <a:cubicBezTo>
                  <a:pt x="123131" y="71969"/>
                  <a:pt x="122952" y="71933"/>
                  <a:pt x="122778" y="71856"/>
                </a:cubicBezTo>
                <a:lnTo>
                  <a:pt x="122778" y="71856"/>
                </a:lnTo>
                <a:cubicBezTo>
                  <a:pt x="123348" y="73545"/>
                  <a:pt x="121979" y="75600"/>
                  <a:pt x="120198" y="75691"/>
                </a:cubicBezTo>
                <a:cubicBezTo>
                  <a:pt x="120268" y="76237"/>
                  <a:pt x="120794" y="76500"/>
                  <a:pt x="121359" y="76500"/>
                </a:cubicBezTo>
                <a:cubicBezTo>
                  <a:pt x="121714" y="76500"/>
                  <a:pt x="122085" y="76396"/>
                  <a:pt x="122367" y="76193"/>
                </a:cubicBezTo>
                <a:cubicBezTo>
                  <a:pt x="123097" y="75691"/>
                  <a:pt x="123554" y="74824"/>
                  <a:pt x="124284" y="74321"/>
                </a:cubicBezTo>
                <a:cubicBezTo>
                  <a:pt x="124547" y="74146"/>
                  <a:pt x="124883" y="74060"/>
                  <a:pt x="125209" y="74060"/>
                </a:cubicBezTo>
                <a:cubicBezTo>
                  <a:pt x="125817" y="74060"/>
                  <a:pt x="126392" y="74359"/>
                  <a:pt x="126407" y="74938"/>
                </a:cubicBezTo>
                <a:cubicBezTo>
                  <a:pt x="125813" y="75463"/>
                  <a:pt x="125083" y="75851"/>
                  <a:pt x="124330" y="76102"/>
                </a:cubicBezTo>
                <a:cubicBezTo>
                  <a:pt x="124216" y="76809"/>
                  <a:pt x="125288" y="76969"/>
                  <a:pt x="125905" y="77357"/>
                </a:cubicBezTo>
                <a:cubicBezTo>
                  <a:pt x="126909" y="78019"/>
                  <a:pt x="126544" y="79708"/>
                  <a:pt x="125517" y="80347"/>
                </a:cubicBezTo>
                <a:cubicBezTo>
                  <a:pt x="124903" y="80729"/>
                  <a:pt x="124200" y="80842"/>
                  <a:pt x="123476" y="80842"/>
                </a:cubicBezTo>
                <a:cubicBezTo>
                  <a:pt x="122987" y="80842"/>
                  <a:pt x="122489" y="80791"/>
                  <a:pt x="122002" y="80735"/>
                </a:cubicBezTo>
                <a:lnTo>
                  <a:pt x="122002" y="80735"/>
                </a:lnTo>
                <a:cubicBezTo>
                  <a:pt x="122663" y="81420"/>
                  <a:pt x="123325" y="82105"/>
                  <a:pt x="123965" y="82767"/>
                </a:cubicBezTo>
                <a:lnTo>
                  <a:pt x="117551" y="82173"/>
                </a:lnTo>
                <a:lnTo>
                  <a:pt x="122002" y="84365"/>
                </a:lnTo>
                <a:cubicBezTo>
                  <a:pt x="120997" y="84387"/>
                  <a:pt x="120039" y="84890"/>
                  <a:pt x="119445" y="85688"/>
                </a:cubicBezTo>
                <a:cubicBezTo>
                  <a:pt x="120107" y="86145"/>
                  <a:pt x="120746" y="86624"/>
                  <a:pt x="121385" y="87081"/>
                </a:cubicBezTo>
                <a:cubicBezTo>
                  <a:pt x="120296" y="87603"/>
                  <a:pt x="119129" y="87989"/>
                  <a:pt x="117929" y="88219"/>
                </a:cubicBezTo>
                <a:lnTo>
                  <a:pt x="117929" y="88219"/>
                </a:lnTo>
                <a:cubicBezTo>
                  <a:pt x="118547" y="88322"/>
                  <a:pt x="119138" y="88587"/>
                  <a:pt x="119605" y="88998"/>
                </a:cubicBezTo>
                <a:cubicBezTo>
                  <a:pt x="117505" y="89751"/>
                  <a:pt x="115542" y="90893"/>
                  <a:pt x="113830" y="92308"/>
                </a:cubicBezTo>
                <a:cubicBezTo>
                  <a:pt x="115679" y="91851"/>
                  <a:pt x="117551" y="91372"/>
                  <a:pt x="119399" y="90915"/>
                </a:cubicBezTo>
                <a:lnTo>
                  <a:pt x="119399" y="90915"/>
                </a:lnTo>
                <a:cubicBezTo>
                  <a:pt x="117231" y="92719"/>
                  <a:pt x="115040" y="94545"/>
                  <a:pt x="112871" y="96371"/>
                </a:cubicBezTo>
                <a:cubicBezTo>
                  <a:pt x="114355" y="96051"/>
                  <a:pt x="115839" y="95754"/>
                  <a:pt x="117300" y="95458"/>
                </a:cubicBezTo>
                <a:lnTo>
                  <a:pt x="117300" y="95458"/>
                </a:lnTo>
                <a:cubicBezTo>
                  <a:pt x="116158" y="96873"/>
                  <a:pt x="115040" y="98311"/>
                  <a:pt x="113899" y="99726"/>
                </a:cubicBezTo>
                <a:cubicBezTo>
                  <a:pt x="116295" y="98288"/>
                  <a:pt x="118258" y="96142"/>
                  <a:pt x="119491" y="93632"/>
                </a:cubicBezTo>
                <a:lnTo>
                  <a:pt x="119491" y="93632"/>
                </a:lnTo>
                <a:cubicBezTo>
                  <a:pt x="119377" y="95869"/>
                  <a:pt x="118464" y="98060"/>
                  <a:pt x="116980" y="99726"/>
                </a:cubicBezTo>
                <a:cubicBezTo>
                  <a:pt x="118715" y="99110"/>
                  <a:pt x="120198" y="97786"/>
                  <a:pt x="121020" y="96120"/>
                </a:cubicBezTo>
                <a:lnTo>
                  <a:pt x="121020" y="96120"/>
                </a:lnTo>
                <a:cubicBezTo>
                  <a:pt x="120906" y="97421"/>
                  <a:pt x="120792" y="98722"/>
                  <a:pt x="120655" y="100023"/>
                </a:cubicBezTo>
                <a:lnTo>
                  <a:pt x="120655" y="100023"/>
                </a:lnTo>
                <a:cubicBezTo>
                  <a:pt x="121910" y="98311"/>
                  <a:pt x="122663" y="96234"/>
                  <a:pt x="122823" y="94111"/>
                </a:cubicBezTo>
                <a:cubicBezTo>
                  <a:pt x="123531" y="96553"/>
                  <a:pt x="123599" y="99178"/>
                  <a:pt x="123029" y="101666"/>
                </a:cubicBezTo>
                <a:cubicBezTo>
                  <a:pt x="124238" y="99840"/>
                  <a:pt x="124855" y="97649"/>
                  <a:pt x="124786" y="95458"/>
                </a:cubicBezTo>
                <a:lnTo>
                  <a:pt x="124786" y="95458"/>
                </a:lnTo>
                <a:cubicBezTo>
                  <a:pt x="124969" y="96325"/>
                  <a:pt x="125539" y="97124"/>
                  <a:pt x="126316" y="97580"/>
                </a:cubicBezTo>
                <a:cubicBezTo>
                  <a:pt x="126567" y="96279"/>
                  <a:pt x="126567" y="94933"/>
                  <a:pt x="126316" y="93632"/>
                </a:cubicBezTo>
                <a:lnTo>
                  <a:pt x="126316" y="93632"/>
                </a:lnTo>
                <a:cubicBezTo>
                  <a:pt x="126955" y="94841"/>
                  <a:pt x="128210" y="95686"/>
                  <a:pt x="129557" y="95891"/>
                </a:cubicBezTo>
                <a:cubicBezTo>
                  <a:pt x="129169" y="94750"/>
                  <a:pt x="128803" y="93632"/>
                  <a:pt x="128438" y="92490"/>
                </a:cubicBezTo>
                <a:lnTo>
                  <a:pt x="128438" y="92490"/>
                </a:lnTo>
                <a:cubicBezTo>
                  <a:pt x="129511" y="93244"/>
                  <a:pt x="130698" y="93814"/>
                  <a:pt x="131931" y="94179"/>
                </a:cubicBezTo>
                <a:cubicBezTo>
                  <a:pt x="131200" y="92239"/>
                  <a:pt x="131520" y="89957"/>
                  <a:pt x="132729" y="88268"/>
                </a:cubicBezTo>
                <a:lnTo>
                  <a:pt x="132729" y="88268"/>
                </a:lnTo>
                <a:cubicBezTo>
                  <a:pt x="133003" y="89614"/>
                  <a:pt x="132821" y="91052"/>
                  <a:pt x="132250" y="92285"/>
                </a:cubicBezTo>
                <a:cubicBezTo>
                  <a:pt x="132798" y="91920"/>
                  <a:pt x="133346" y="91555"/>
                  <a:pt x="133894" y="91167"/>
                </a:cubicBezTo>
                <a:cubicBezTo>
                  <a:pt x="134282" y="91988"/>
                  <a:pt x="134487" y="92878"/>
                  <a:pt x="134510" y="93769"/>
                </a:cubicBezTo>
                <a:cubicBezTo>
                  <a:pt x="135514" y="92422"/>
                  <a:pt x="136016" y="90664"/>
                  <a:pt x="135834" y="88998"/>
                </a:cubicBezTo>
                <a:lnTo>
                  <a:pt x="135834" y="88998"/>
                </a:lnTo>
                <a:cubicBezTo>
                  <a:pt x="136450" y="90413"/>
                  <a:pt x="137591" y="91577"/>
                  <a:pt x="139006" y="92216"/>
                </a:cubicBezTo>
                <a:cubicBezTo>
                  <a:pt x="138778" y="90619"/>
                  <a:pt x="138573" y="89021"/>
                  <a:pt x="138344" y="87423"/>
                </a:cubicBezTo>
                <a:lnTo>
                  <a:pt x="138344" y="87423"/>
                </a:lnTo>
                <a:cubicBezTo>
                  <a:pt x="139123" y="88691"/>
                  <a:pt x="140574" y="89548"/>
                  <a:pt x="142064" y="89548"/>
                </a:cubicBezTo>
                <a:cubicBezTo>
                  <a:pt x="142101" y="89548"/>
                  <a:pt x="142139" y="89547"/>
                  <a:pt x="142176" y="89546"/>
                </a:cubicBezTo>
                <a:lnTo>
                  <a:pt x="142176" y="89546"/>
                </a:lnTo>
                <a:cubicBezTo>
                  <a:pt x="141976" y="89535"/>
                  <a:pt x="142229" y="85937"/>
                  <a:pt x="143115" y="85460"/>
                </a:cubicBezTo>
                <a:cubicBezTo>
                  <a:pt x="143395" y="85313"/>
                  <a:pt x="143729" y="85250"/>
                  <a:pt x="144091" y="85250"/>
                </a:cubicBezTo>
                <a:cubicBezTo>
                  <a:pt x="145409" y="85250"/>
                  <a:pt x="147092" y="86084"/>
                  <a:pt x="147863" y="86693"/>
                </a:cubicBezTo>
                <a:cubicBezTo>
                  <a:pt x="145283" y="64027"/>
                  <a:pt x="145466" y="41156"/>
                  <a:pt x="145671" y="18354"/>
                </a:cubicBezTo>
                <a:cubicBezTo>
                  <a:pt x="145694" y="14314"/>
                  <a:pt x="145717" y="10297"/>
                  <a:pt x="145763" y="6257"/>
                </a:cubicBezTo>
                <a:cubicBezTo>
                  <a:pt x="145786" y="4088"/>
                  <a:pt x="145352" y="1303"/>
                  <a:pt x="143229" y="801"/>
                </a:cubicBezTo>
                <a:cubicBezTo>
                  <a:pt x="142995" y="748"/>
                  <a:pt x="142752" y="730"/>
                  <a:pt x="142503" y="730"/>
                </a:cubicBezTo>
                <a:cubicBezTo>
                  <a:pt x="142217" y="730"/>
                  <a:pt x="141924" y="754"/>
                  <a:pt x="141631" y="778"/>
                </a:cubicBezTo>
                <a:cubicBezTo>
                  <a:pt x="132754" y="1667"/>
                  <a:pt x="123906" y="1943"/>
                  <a:pt x="115049" y="1943"/>
                </a:cubicBezTo>
                <a:cubicBezTo>
                  <a:pt x="105027" y="1943"/>
                  <a:pt x="94993" y="1590"/>
                  <a:pt x="84888" y="1372"/>
                </a:cubicBezTo>
                <a:cubicBezTo>
                  <a:pt x="72174" y="1098"/>
                  <a:pt x="59437" y="824"/>
                  <a:pt x="46724" y="527"/>
                </a:cubicBezTo>
                <a:cubicBezTo>
                  <a:pt x="41588" y="436"/>
                  <a:pt x="36452" y="322"/>
                  <a:pt x="31317" y="208"/>
                </a:cubicBezTo>
                <a:cubicBezTo>
                  <a:pt x="29275" y="165"/>
                  <a:pt x="27193" y="0"/>
                  <a:pt x="251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5" name="Google Shape;2345;p20"/>
          <p:cNvSpPr/>
          <p:nvPr/>
        </p:nvSpPr>
        <p:spPr>
          <a:xfrm flipH="1">
            <a:off x="9036239" y="-137897"/>
            <a:ext cx="7002228" cy="2874692"/>
          </a:xfrm>
          <a:custGeom>
            <a:avLst/>
            <a:gdLst/>
            <a:ahLst/>
            <a:cxnLst/>
            <a:rect l="l" t="t" r="r" b="b"/>
            <a:pathLst>
              <a:path w="180253" h="74001" extrusionOk="0">
                <a:moveTo>
                  <a:pt x="52933" y="21297"/>
                </a:moveTo>
                <a:lnTo>
                  <a:pt x="52933" y="21297"/>
                </a:lnTo>
                <a:cubicBezTo>
                  <a:pt x="52928" y="21297"/>
                  <a:pt x="52922" y="21297"/>
                  <a:pt x="52917" y="21298"/>
                </a:cubicBezTo>
                <a:lnTo>
                  <a:pt x="52917" y="21298"/>
                </a:lnTo>
                <a:cubicBezTo>
                  <a:pt x="52922" y="21298"/>
                  <a:pt x="52927" y="21297"/>
                  <a:pt x="52933" y="21297"/>
                </a:cubicBezTo>
                <a:close/>
                <a:moveTo>
                  <a:pt x="16160" y="37776"/>
                </a:moveTo>
                <a:lnTo>
                  <a:pt x="16160" y="37776"/>
                </a:lnTo>
                <a:cubicBezTo>
                  <a:pt x="16161" y="37776"/>
                  <a:pt x="16161" y="37776"/>
                  <a:pt x="16161" y="37777"/>
                </a:cubicBezTo>
                <a:cubicBezTo>
                  <a:pt x="16161" y="37776"/>
                  <a:pt x="16161" y="37776"/>
                  <a:pt x="16160" y="37776"/>
                </a:cubicBezTo>
                <a:close/>
                <a:moveTo>
                  <a:pt x="5679" y="41813"/>
                </a:moveTo>
                <a:lnTo>
                  <a:pt x="5679" y="41813"/>
                </a:lnTo>
                <a:cubicBezTo>
                  <a:pt x="5681" y="41814"/>
                  <a:pt x="5682" y="41816"/>
                  <a:pt x="5684" y="41817"/>
                </a:cubicBezTo>
                <a:cubicBezTo>
                  <a:pt x="5682" y="41815"/>
                  <a:pt x="5681" y="41814"/>
                  <a:pt x="5679" y="41813"/>
                </a:cubicBezTo>
                <a:close/>
                <a:moveTo>
                  <a:pt x="169578" y="42987"/>
                </a:moveTo>
                <a:cubicBezTo>
                  <a:pt x="169561" y="43023"/>
                  <a:pt x="169544" y="43059"/>
                  <a:pt x="169524" y="43095"/>
                </a:cubicBezTo>
                <a:cubicBezTo>
                  <a:pt x="169551" y="43060"/>
                  <a:pt x="169568" y="43023"/>
                  <a:pt x="169578" y="42987"/>
                </a:cubicBezTo>
                <a:close/>
                <a:moveTo>
                  <a:pt x="22096" y="54896"/>
                </a:moveTo>
                <a:cubicBezTo>
                  <a:pt x="22095" y="54897"/>
                  <a:pt x="22095" y="54899"/>
                  <a:pt x="22094" y="54900"/>
                </a:cubicBezTo>
                <a:lnTo>
                  <a:pt x="22094" y="54900"/>
                </a:lnTo>
                <a:cubicBezTo>
                  <a:pt x="22095" y="54899"/>
                  <a:pt x="22095" y="54897"/>
                  <a:pt x="22096" y="54896"/>
                </a:cubicBezTo>
                <a:close/>
                <a:moveTo>
                  <a:pt x="69" y="1"/>
                </a:moveTo>
                <a:cubicBezTo>
                  <a:pt x="92" y="1576"/>
                  <a:pt x="92" y="3151"/>
                  <a:pt x="115" y="4726"/>
                </a:cubicBezTo>
                <a:cubicBezTo>
                  <a:pt x="183" y="15454"/>
                  <a:pt x="1" y="25086"/>
                  <a:pt x="69" y="35836"/>
                </a:cubicBezTo>
                <a:cubicBezTo>
                  <a:pt x="92" y="39877"/>
                  <a:pt x="92" y="46405"/>
                  <a:pt x="69" y="50445"/>
                </a:cubicBezTo>
                <a:cubicBezTo>
                  <a:pt x="1073" y="49509"/>
                  <a:pt x="2306" y="46907"/>
                  <a:pt x="2717" y="45583"/>
                </a:cubicBezTo>
                <a:cubicBezTo>
                  <a:pt x="3014" y="45834"/>
                  <a:pt x="3036" y="46359"/>
                  <a:pt x="2763" y="46633"/>
                </a:cubicBezTo>
                <a:cubicBezTo>
                  <a:pt x="5091" y="45994"/>
                  <a:pt x="5981" y="42547"/>
                  <a:pt x="4269" y="40858"/>
                </a:cubicBezTo>
                <a:lnTo>
                  <a:pt x="4269" y="40858"/>
                </a:lnTo>
                <a:cubicBezTo>
                  <a:pt x="4724" y="41176"/>
                  <a:pt x="5201" y="41495"/>
                  <a:pt x="5679" y="41813"/>
                </a:cubicBezTo>
                <a:lnTo>
                  <a:pt x="5679" y="41813"/>
                </a:lnTo>
                <a:cubicBezTo>
                  <a:pt x="5450" y="41646"/>
                  <a:pt x="5087" y="39530"/>
                  <a:pt x="4589" y="39032"/>
                </a:cubicBezTo>
                <a:lnTo>
                  <a:pt x="4589" y="39032"/>
                </a:lnTo>
                <a:cubicBezTo>
                  <a:pt x="5524" y="39352"/>
                  <a:pt x="5958" y="40653"/>
                  <a:pt x="6415" y="41451"/>
                </a:cubicBezTo>
                <a:cubicBezTo>
                  <a:pt x="6871" y="41109"/>
                  <a:pt x="7168" y="40584"/>
                  <a:pt x="7236" y="40013"/>
                </a:cubicBezTo>
                <a:lnTo>
                  <a:pt x="7236" y="40013"/>
                </a:lnTo>
                <a:cubicBezTo>
                  <a:pt x="7898" y="40721"/>
                  <a:pt x="7465" y="41840"/>
                  <a:pt x="6940" y="42638"/>
                </a:cubicBezTo>
                <a:cubicBezTo>
                  <a:pt x="6415" y="43460"/>
                  <a:pt x="5821" y="44442"/>
                  <a:pt x="6278" y="45286"/>
                </a:cubicBezTo>
                <a:cubicBezTo>
                  <a:pt x="6688" y="44670"/>
                  <a:pt x="7282" y="44168"/>
                  <a:pt x="7944" y="43848"/>
                </a:cubicBezTo>
                <a:lnTo>
                  <a:pt x="7944" y="43848"/>
                </a:lnTo>
                <a:cubicBezTo>
                  <a:pt x="7442" y="45172"/>
                  <a:pt x="6940" y="46496"/>
                  <a:pt x="6415" y="47820"/>
                </a:cubicBezTo>
                <a:cubicBezTo>
                  <a:pt x="7556" y="47158"/>
                  <a:pt x="8560" y="46245"/>
                  <a:pt x="9291" y="45149"/>
                </a:cubicBezTo>
                <a:lnTo>
                  <a:pt x="9291" y="45149"/>
                </a:lnTo>
                <a:cubicBezTo>
                  <a:pt x="8766" y="47112"/>
                  <a:pt x="8241" y="49098"/>
                  <a:pt x="7716" y="51061"/>
                </a:cubicBezTo>
                <a:cubicBezTo>
                  <a:pt x="8948" y="50102"/>
                  <a:pt x="9907" y="48847"/>
                  <a:pt x="10500" y="47409"/>
                </a:cubicBezTo>
                <a:lnTo>
                  <a:pt x="10500" y="47409"/>
                </a:lnTo>
                <a:cubicBezTo>
                  <a:pt x="10318" y="49395"/>
                  <a:pt x="10158" y="51358"/>
                  <a:pt x="9975" y="53343"/>
                </a:cubicBezTo>
                <a:cubicBezTo>
                  <a:pt x="10295" y="52339"/>
                  <a:pt x="10934" y="51449"/>
                  <a:pt x="11779" y="50810"/>
                </a:cubicBezTo>
                <a:cubicBezTo>
                  <a:pt x="11801" y="51038"/>
                  <a:pt x="11801" y="51244"/>
                  <a:pt x="11824" y="51472"/>
                </a:cubicBezTo>
                <a:cubicBezTo>
                  <a:pt x="12760" y="52408"/>
                  <a:pt x="13148" y="53868"/>
                  <a:pt x="12760" y="55147"/>
                </a:cubicBezTo>
                <a:cubicBezTo>
                  <a:pt x="13650" y="53823"/>
                  <a:pt x="14244" y="52271"/>
                  <a:pt x="14426" y="50673"/>
                </a:cubicBezTo>
                <a:cubicBezTo>
                  <a:pt x="14791" y="51380"/>
                  <a:pt x="14746" y="52225"/>
                  <a:pt x="14677" y="53024"/>
                </a:cubicBezTo>
                <a:lnTo>
                  <a:pt x="14312" y="57452"/>
                </a:lnTo>
                <a:cubicBezTo>
                  <a:pt x="14974" y="56767"/>
                  <a:pt x="15453" y="55900"/>
                  <a:pt x="15659" y="54964"/>
                </a:cubicBezTo>
                <a:lnTo>
                  <a:pt x="15659" y="54964"/>
                </a:lnTo>
                <a:cubicBezTo>
                  <a:pt x="15864" y="55694"/>
                  <a:pt x="15819" y="56471"/>
                  <a:pt x="15545" y="57178"/>
                </a:cubicBezTo>
                <a:cubicBezTo>
                  <a:pt x="15628" y="57120"/>
                  <a:pt x="15732" y="57092"/>
                  <a:pt x="15838" y="57092"/>
                </a:cubicBezTo>
                <a:cubicBezTo>
                  <a:pt x="16025" y="57092"/>
                  <a:pt x="16219" y="57178"/>
                  <a:pt x="16321" y="57338"/>
                </a:cubicBezTo>
                <a:cubicBezTo>
                  <a:pt x="16538" y="58338"/>
                  <a:pt x="15658" y="59400"/>
                  <a:pt x="14647" y="59400"/>
                </a:cubicBezTo>
                <a:cubicBezTo>
                  <a:pt x="14596" y="59400"/>
                  <a:pt x="14546" y="59398"/>
                  <a:pt x="14495" y="59392"/>
                </a:cubicBezTo>
                <a:lnTo>
                  <a:pt x="14495" y="59392"/>
                </a:lnTo>
                <a:cubicBezTo>
                  <a:pt x="14791" y="59598"/>
                  <a:pt x="15088" y="59803"/>
                  <a:pt x="15385" y="60008"/>
                </a:cubicBezTo>
                <a:cubicBezTo>
                  <a:pt x="14746" y="60008"/>
                  <a:pt x="14107" y="60168"/>
                  <a:pt x="13536" y="60465"/>
                </a:cubicBezTo>
                <a:cubicBezTo>
                  <a:pt x="14152" y="60990"/>
                  <a:pt x="14883" y="61401"/>
                  <a:pt x="15682" y="61606"/>
                </a:cubicBezTo>
                <a:cubicBezTo>
                  <a:pt x="15043" y="61812"/>
                  <a:pt x="14403" y="62017"/>
                  <a:pt x="13764" y="62222"/>
                </a:cubicBezTo>
                <a:cubicBezTo>
                  <a:pt x="14061" y="62542"/>
                  <a:pt x="14381" y="62793"/>
                  <a:pt x="14769" y="62976"/>
                </a:cubicBezTo>
                <a:cubicBezTo>
                  <a:pt x="14198" y="64277"/>
                  <a:pt x="12828" y="65190"/>
                  <a:pt x="11413" y="65213"/>
                </a:cubicBezTo>
                <a:cubicBezTo>
                  <a:pt x="11956" y="65411"/>
                  <a:pt x="12532" y="65509"/>
                  <a:pt x="13107" y="65509"/>
                </a:cubicBezTo>
                <a:cubicBezTo>
                  <a:pt x="13789" y="65509"/>
                  <a:pt x="14469" y="65371"/>
                  <a:pt x="15088" y="65098"/>
                </a:cubicBezTo>
                <a:lnTo>
                  <a:pt x="15088" y="65098"/>
                </a:lnTo>
                <a:cubicBezTo>
                  <a:pt x="15453" y="66080"/>
                  <a:pt x="14472" y="67039"/>
                  <a:pt x="13513" y="67472"/>
                </a:cubicBezTo>
                <a:cubicBezTo>
                  <a:pt x="12555" y="67929"/>
                  <a:pt x="11413" y="68317"/>
                  <a:pt x="11071" y="69321"/>
                </a:cubicBezTo>
                <a:cubicBezTo>
                  <a:pt x="11824" y="69070"/>
                  <a:pt x="12577" y="68842"/>
                  <a:pt x="13331" y="68591"/>
                </a:cubicBezTo>
                <a:lnTo>
                  <a:pt x="13331" y="68591"/>
                </a:lnTo>
                <a:cubicBezTo>
                  <a:pt x="13239" y="69686"/>
                  <a:pt x="13125" y="70759"/>
                  <a:pt x="13034" y="71855"/>
                </a:cubicBezTo>
                <a:cubicBezTo>
                  <a:pt x="13650" y="71124"/>
                  <a:pt x="14266" y="70394"/>
                  <a:pt x="14883" y="69664"/>
                </a:cubicBezTo>
                <a:lnTo>
                  <a:pt x="14883" y="69664"/>
                </a:lnTo>
                <a:cubicBezTo>
                  <a:pt x="14130" y="71010"/>
                  <a:pt x="14312" y="72813"/>
                  <a:pt x="15271" y="74000"/>
                </a:cubicBezTo>
                <a:cubicBezTo>
                  <a:pt x="15271" y="73110"/>
                  <a:pt x="15431" y="72220"/>
                  <a:pt x="15727" y="71375"/>
                </a:cubicBezTo>
                <a:cubicBezTo>
                  <a:pt x="16106" y="72021"/>
                  <a:pt x="16831" y="72449"/>
                  <a:pt x="17565" y="72449"/>
                </a:cubicBezTo>
                <a:cubicBezTo>
                  <a:pt x="17584" y="72449"/>
                  <a:pt x="17603" y="72449"/>
                  <a:pt x="17622" y="72448"/>
                </a:cubicBezTo>
                <a:cubicBezTo>
                  <a:pt x="17006" y="71900"/>
                  <a:pt x="16983" y="70919"/>
                  <a:pt x="17257" y="70120"/>
                </a:cubicBezTo>
                <a:cubicBezTo>
                  <a:pt x="17530" y="69344"/>
                  <a:pt x="18055" y="68659"/>
                  <a:pt x="18375" y="67883"/>
                </a:cubicBezTo>
                <a:cubicBezTo>
                  <a:pt x="18892" y="66628"/>
                  <a:pt x="18842" y="65254"/>
                  <a:pt x="18671" y="63893"/>
                </a:cubicBezTo>
                <a:lnTo>
                  <a:pt x="18671" y="63893"/>
                </a:lnTo>
                <a:cubicBezTo>
                  <a:pt x="19090" y="65443"/>
                  <a:pt x="20432" y="66758"/>
                  <a:pt x="22027" y="67061"/>
                </a:cubicBezTo>
                <a:cubicBezTo>
                  <a:pt x="21502" y="66422"/>
                  <a:pt x="21160" y="65646"/>
                  <a:pt x="21091" y="64825"/>
                </a:cubicBezTo>
                <a:lnTo>
                  <a:pt x="21091" y="64825"/>
                </a:lnTo>
                <a:cubicBezTo>
                  <a:pt x="22164" y="65304"/>
                  <a:pt x="22986" y="66331"/>
                  <a:pt x="23237" y="67495"/>
                </a:cubicBezTo>
                <a:lnTo>
                  <a:pt x="23237" y="65532"/>
                </a:lnTo>
                <a:cubicBezTo>
                  <a:pt x="23442" y="67267"/>
                  <a:pt x="23785" y="68979"/>
                  <a:pt x="24241" y="70645"/>
                </a:cubicBezTo>
                <a:lnTo>
                  <a:pt x="24880" y="68043"/>
                </a:lnTo>
                <a:cubicBezTo>
                  <a:pt x="25314" y="69527"/>
                  <a:pt x="25953" y="70965"/>
                  <a:pt x="26775" y="72288"/>
                </a:cubicBezTo>
                <a:cubicBezTo>
                  <a:pt x="26752" y="71238"/>
                  <a:pt x="26729" y="70188"/>
                  <a:pt x="26706" y="69161"/>
                </a:cubicBezTo>
                <a:lnTo>
                  <a:pt x="26706" y="69161"/>
                </a:lnTo>
                <a:cubicBezTo>
                  <a:pt x="26957" y="69800"/>
                  <a:pt x="27528" y="70303"/>
                  <a:pt x="28213" y="70485"/>
                </a:cubicBezTo>
                <a:cubicBezTo>
                  <a:pt x="27163" y="69412"/>
                  <a:pt x="26455" y="67997"/>
                  <a:pt x="26273" y="66514"/>
                </a:cubicBezTo>
                <a:lnTo>
                  <a:pt x="26273" y="66514"/>
                </a:lnTo>
                <a:cubicBezTo>
                  <a:pt x="26506" y="66591"/>
                  <a:pt x="26754" y="66632"/>
                  <a:pt x="27000" y="66632"/>
                </a:cubicBezTo>
                <a:cubicBezTo>
                  <a:pt x="27187" y="66632"/>
                  <a:pt x="27373" y="66609"/>
                  <a:pt x="27551" y="66559"/>
                </a:cubicBezTo>
                <a:cubicBezTo>
                  <a:pt x="26912" y="66057"/>
                  <a:pt x="26387" y="65441"/>
                  <a:pt x="25999" y="64710"/>
                </a:cubicBezTo>
                <a:cubicBezTo>
                  <a:pt x="26364" y="64642"/>
                  <a:pt x="26706" y="64573"/>
                  <a:pt x="27049" y="64505"/>
                </a:cubicBezTo>
                <a:cubicBezTo>
                  <a:pt x="26478" y="64048"/>
                  <a:pt x="26067" y="63341"/>
                  <a:pt x="25976" y="62610"/>
                </a:cubicBezTo>
                <a:lnTo>
                  <a:pt x="25976" y="62610"/>
                </a:lnTo>
                <a:cubicBezTo>
                  <a:pt x="26440" y="62952"/>
                  <a:pt x="27019" y="63130"/>
                  <a:pt x="27599" y="63130"/>
                </a:cubicBezTo>
                <a:cubicBezTo>
                  <a:pt x="27989" y="63130"/>
                  <a:pt x="28380" y="63049"/>
                  <a:pt x="28738" y="62884"/>
                </a:cubicBezTo>
                <a:cubicBezTo>
                  <a:pt x="27071" y="62565"/>
                  <a:pt x="25497" y="61720"/>
                  <a:pt x="24310" y="60488"/>
                </a:cubicBezTo>
                <a:cubicBezTo>
                  <a:pt x="25268" y="60374"/>
                  <a:pt x="26158" y="59780"/>
                  <a:pt x="26638" y="58936"/>
                </a:cubicBezTo>
                <a:cubicBezTo>
                  <a:pt x="26880" y="58981"/>
                  <a:pt x="27150" y="59008"/>
                  <a:pt x="27420" y="59008"/>
                </a:cubicBezTo>
                <a:cubicBezTo>
                  <a:pt x="28244" y="59008"/>
                  <a:pt x="29069" y="58756"/>
                  <a:pt x="29103" y="58000"/>
                </a:cubicBezTo>
                <a:lnTo>
                  <a:pt x="29103" y="58000"/>
                </a:lnTo>
                <a:cubicBezTo>
                  <a:pt x="28684" y="58149"/>
                  <a:pt x="28238" y="58223"/>
                  <a:pt x="27791" y="58223"/>
                </a:cubicBezTo>
                <a:cubicBezTo>
                  <a:pt x="26874" y="58223"/>
                  <a:pt x="25951" y="57913"/>
                  <a:pt x="25245" y="57315"/>
                </a:cubicBezTo>
                <a:cubicBezTo>
                  <a:pt x="24819" y="57829"/>
                  <a:pt x="24156" y="58081"/>
                  <a:pt x="23489" y="58081"/>
                </a:cubicBezTo>
                <a:cubicBezTo>
                  <a:pt x="22764" y="58081"/>
                  <a:pt x="22033" y="57783"/>
                  <a:pt x="21593" y="57201"/>
                </a:cubicBezTo>
                <a:cubicBezTo>
                  <a:pt x="22666" y="56790"/>
                  <a:pt x="23442" y="55740"/>
                  <a:pt x="23556" y="54622"/>
                </a:cubicBezTo>
                <a:lnTo>
                  <a:pt x="23556" y="54622"/>
                </a:lnTo>
                <a:cubicBezTo>
                  <a:pt x="23374" y="54941"/>
                  <a:pt x="23168" y="55306"/>
                  <a:pt x="22826" y="55421"/>
                </a:cubicBezTo>
                <a:cubicBezTo>
                  <a:pt x="22768" y="55444"/>
                  <a:pt x="22705" y="55455"/>
                  <a:pt x="22641" y="55455"/>
                </a:cubicBezTo>
                <a:cubicBezTo>
                  <a:pt x="22332" y="55455"/>
                  <a:pt x="22004" y="55201"/>
                  <a:pt x="22094" y="54900"/>
                </a:cubicBezTo>
                <a:lnTo>
                  <a:pt x="22094" y="54900"/>
                </a:lnTo>
                <a:cubicBezTo>
                  <a:pt x="22040" y="55075"/>
                  <a:pt x="21869" y="55146"/>
                  <a:pt x="21632" y="55146"/>
                </a:cubicBezTo>
                <a:cubicBezTo>
                  <a:pt x="20733" y="55146"/>
                  <a:pt x="18870" y="54124"/>
                  <a:pt x="18672" y="53800"/>
                </a:cubicBezTo>
                <a:cubicBezTo>
                  <a:pt x="18329" y="53252"/>
                  <a:pt x="18649" y="52818"/>
                  <a:pt x="18421" y="52316"/>
                </a:cubicBezTo>
                <a:cubicBezTo>
                  <a:pt x="18055" y="51563"/>
                  <a:pt x="17165" y="50810"/>
                  <a:pt x="16617" y="50171"/>
                </a:cubicBezTo>
                <a:cubicBezTo>
                  <a:pt x="16938" y="49971"/>
                  <a:pt x="17305" y="49880"/>
                  <a:pt x="17677" y="49880"/>
                </a:cubicBezTo>
                <a:cubicBezTo>
                  <a:pt x="17942" y="49880"/>
                  <a:pt x="18210" y="49926"/>
                  <a:pt x="18466" y="50011"/>
                </a:cubicBezTo>
                <a:cubicBezTo>
                  <a:pt x="17553" y="48756"/>
                  <a:pt x="17188" y="47728"/>
                  <a:pt x="15796" y="46884"/>
                </a:cubicBezTo>
                <a:cubicBezTo>
                  <a:pt x="16152" y="46830"/>
                  <a:pt x="16513" y="46807"/>
                  <a:pt x="16874" y="46807"/>
                </a:cubicBezTo>
                <a:cubicBezTo>
                  <a:pt x="17277" y="46807"/>
                  <a:pt x="17681" y="46836"/>
                  <a:pt x="18078" y="46884"/>
                </a:cubicBezTo>
                <a:cubicBezTo>
                  <a:pt x="17234" y="45971"/>
                  <a:pt x="16184" y="45286"/>
                  <a:pt x="14997" y="44898"/>
                </a:cubicBezTo>
                <a:cubicBezTo>
                  <a:pt x="15307" y="44800"/>
                  <a:pt x="15626" y="44761"/>
                  <a:pt x="15947" y="44761"/>
                </a:cubicBezTo>
                <a:cubicBezTo>
                  <a:pt x="16525" y="44761"/>
                  <a:pt x="17110" y="44888"/>
                  <a:pt x="17667" y="45035"/>
                </a:cubicBezTo>
                <a:cubicBezTo>
                  <a:pt x="18443" y="45239"/>
                  <a:pt x="19236" y="45479"/>
                  <a:pt x="20031" y="45479"/>
                </a:cubicBezTo>
                <a:cubicBezTo>
                  <a:pt x="20126" y="45479"/>
                  <a:pt x="20220" y="45476"/>
                  <a:pt x="20315" y="45469"/>
                </a:cubicBezTo>
                <a:cubicBezTo>
                  <a:pt x="21205" y="45377"/>
                  <a:pt x="22118" y="44807"/>
                  <a:pt x="22324" y="43939"/>
                </a:cubicBezTo>
                <a:lnTo>
                  <a:pt x="22324" y="43939"/>
                </a:lnTo>
                <a:cubicBezTo>
                  <a:pt x="22059" y="44021"/>
                  <a:pt x="21785" y="44059"/>
                  <a:pt x="21510" y="44059"/>
                </a:cubicBezTo>
                <a:cubicBezTo>
                  <a:pt x="20246" y="44059"/>
                  <a:pt x="18970" y="43241"/>
                  <a:pt x="18558" y="42022"/>
                </a:cubicBezTo>
                <a:cubicBezTo>
                  <a:pt x="17371" y="42045"/>
                  <a:pt x="16207" y="42159"/>
                  <a:pt x="15020" y="42364"/>
                </a:cubicBezTo>
                <a:cubicBezTo>
                  <a:pt x="15950" y="41627"/>
                  <a:pt x="17123" y="41227"/>
                  <a:pt x="18291" y="41227"/>
                </a:cubicBezTo>
                <a:cubicBezTo>
                  <a:pt x="18641" y="41227"/>
                  <a:pt x="18991" y="41264"/>
                  <a:pt x="19334" y="41337"/>
                </a:cubicBezTo>
                <a:cubicBezTo>
                  <a:pt x="18192" y="39991"/>
                  <a:pt x="16481" y="39100"/>
                  <a:pt x="14928" y="38324"/>
                </a:cubicBezTo>
                <a:cubicBezTo>
                  <a:pt x="15057" y="38260"/>
                  <a:pt x="15975" y="37771"/>
                  <a:pt x="16139" y="37771"/>
                </a:cubicBezTo>
                <a:cubicBezTo>
                  <a:pt x="16149" y="37771"/>
                  <a:pt x="16156" y="37772"/>
                  <a:pt x="16160" y="37776"/>
                </a:cubicBezTo>
                <a:lnTo>
                  <a:pt x="16160" y="37776"/>
                </a:lnTo>
                <a:cubicBezTo>
                  <a:pt x="15522" y="37183"/>
                  <a:pt x="15180" y="36293"/>
                  <a:pt x="15225" y="35426"/>
                </a:cubicBezTo>
                <a:lnTo>
                  <a:pt x="15225" y="35426"/>
                </a:lnTo>
                <a:cubicBezTo>
                  <a:pt x="15796" y="35608"/>
                  <a:pt x="16298" y="35928"/>
                  <a:pt x="16709" y="36361"/>
                </a:cubicBezTo>
                <a:cubicBezTo>
                  <a:pt x="17097" y="35083"/>
                  <a:pt x="17188" y="33737"/>
                  <a:pt x="17028" y="32436"/>
                </a:cubicBezTo>
                <a:lnTo>
                  <a:pt x="17028" y="32436"/>
                </a:lnTo>
                <a:cubicBezTo>
                  <a:pt x="17530" y="32846"/>
                  <a:pt x="18055" y="33257"/>
                  <a:pt x="18558" y="33668"/>
                </a:cubicBezTo>
                <a:cubicBezTo>
                  <a:pt x="18717" y="33052"/>
                  <a:pt x="18603" y="32367"/>
                  <a:pt x="18238" y="31842"/>
                </a:cubicBezTo>
                <a:lnTo>
                  <a:pt x="18238" y="31842"/>
                </a:lnTo>
                <a:cubicBezTo>
                  <a:pt x="18558" y="32265"/>
                  <a:pt x="19087" y="32486"/>
                  <a:pt x="19606" y="32486"/>
                </a:cubicBezTo>
                <a:cubicBezTo>
                  <a:pt x="20012" y="32486"/>
                  <a:pt x="20413" y="32351"/>
                  <a:pt x="20703" y="32070"/>
                </a:cubicBezTo>
                <a:cubicBezTo>
                  <a:pt x="21388" y="31431"/>
                  <a:pt x="21365" y="30199"/>
                  <a:pt x="20658" y="29582"/>
                </a:cubicBezTo>
                <a:lnTo>
                  <a:pt x="20658" y="29582"/>
                </a:lnTo>
                <a:cubicBezTo>
                  <a:pt x="21138" y="29737"/>
                  <a:pt x="21644" y="29813"/>
                  <a:pt x="22153" y="29813"/>
                </a:cubicBezTo>
                <a:cubicBezTo>
                  <a:pt x="23070" y="29813"/>
                  <a:pt x="23996" y="29565"/>
                  <a:pt x="24789" y="29080"/>
                </a:cubicBezTo>
                <a:cubicBezTo>
                  <a:pt x="24584" y="28532"/>
                  <a:pt x="24081" y="28122"/>
                  <a:pt x="23511" y="27985"/>
                </a:cubicBezTo>
                <a:cubicBezTo>
                  <a:pt x="23777" y="27738"/>
                  <a:pt x="24115" y="27641"/>
                  <a:pt x="24474" y="27641"/>
                </a:cubicBezTo>
                <a:cubicBezTo>
                  <a:pt x="24947" y="27641"/>
                  <a:pt x="25456" y="27810"/>
                  <a:pt x="25885" y="28030"/>
                </a:cubicBezTo>
                <a:cubicBezTo>
                  <a:pt x="26600" y="28410"/>
                  <a:pt x="27316" y="28944"/>
                  <a:pt x="28139" y="28944"/>
                </a:cubicBezTo>
                <a:cubicBezTo>
                  <a:pt x="28156" y="28944"/>
                  <a:pt x="28173" y="28944"/>
                  <a:pt x="28190" y="28943"/>
                </a:cubicBezTo>
                <a:cubicBezTo>
                  <a:pt x="29034" y="28920"/>
                  <a:pt x="29833" y="27893"/>
                  <a:pt x="29286" y="27254"/>
                </a:cubicBezTo>
                <a:lnTo>
                  <a:pt x="29286" y="27254"/>
                </a:lnTo>
                <a:cubicBezTo>
                  <a:pt x="30062" y="27505"/>
                  <a:pt x="30838" y="27756"/>
                  <a:pt x="31591" y="27985"/>
                </a:cubicBezTo>
                <a:cubicBezTo>
                  <a:pt x="31454" y="29035"/>
                  <a:pt x="31454" y="30085"/>
                  <a:pt x="31614" y="31134"/>
                </a:cubicBezTo>
                <a:cubicBezTo>
                  <a:pt x="31649" y="31417"/>
                  <a:pt x="31904" y="31755"/>
                  <a:pt x="32112" y="31755"/>
                </a:cubicBezTo>
                <a:cubicBezTo>
                  <a:pt x="32173" y="31755"/>
                  <a:pt x="32229" y="31726"/>
                  <a:pt x="32276" y="31659"/>
                </a:cubicBezTo>
                <a:cubicBezTo>
                  <a:pt x="32500" y="31390"/>
                  <a:pt x="32173" y="30769"/>
                  <a:pt x="32487" y="30769"/>
                </a:cubicBezTo>
                <a:cubicBezTo>
                  <a:pt x="32492" y="30769"/>
                  <a:pt x="32498" y="30769"/>
                  <a:pt x="32504" y="30769"/>
                </a:cubicBezTo>
                <a:cubicBezTo>
                  <a:pt x="32139" y="32413"/>
                  <a:pt x="32413" y="34193"/>
                  <a:pt x="33257" y="35654"/>
                </a:cubicBezTo>
                <a:cubicBezTo>
                  <a:pt x="33942" y="34330"/>
                  <a:pt x="34284" y="32846"/>
                  <a:pt x="34239" y="31363"/>
                </a:cubicBezTo>
                <a:lnTo>
                  <a:pt x="34239" y="31363"/>
                </a:lnTo>
                <a:cubicBezTo>
                  <a:pt x="35699" y="31888"/>
                  <a:pt x="36042" y="34193"/>
                  <a:pt x="34809" y="35106"/>
                </a:cubicBezTo>
                <a:cubicBezTo>
                  <a:pt x="35036" y="35035"/>
                  <a:pt x="35272" y="35001"/>
                  <a:pt x="35507" y="35001"/>
                </a:cubicBezTo>
                <a:cubicBezTo>
                  <a:pt x="36411" y="35001"/>
                  <a:pt x="37319" y="35497"/>
                  <a:pt x="37754" y="36293"/>
                </a:cubicBezTo>
                <a:cubicBezTo>
                  <a:pt x="38712" y="35768"/>
                  <a:pt x="39192" y="34444"/>
                  <a:pt x="38758" y="33417"/>
                </a:cubicBezTo>
                <a:lnTo>
                  <a:pt x="38758" y="33417"/>
                </a:lnTo>
                <a:cubicBezTo>
                  <a:pt x="40150" y="34490"/>
                  <a:pt x="39785" y="36658"/>
                  <a:pt x="39283" y="38347"/>
                </a:cubicBezTo>
                <a:cubicBezTo>
                  <a:pt x="38644" y="40424"/>
                  <a:pt x="38005" y="42501"/>
                  <a:pt x="37389" y="44579"/>
                </a:cubicBezTo>
                <a:cubicBezTo>
                  <a:pt x="38712" y="43780"/>
                  <a:pt x="39717" y="42456"/>
                  <a:pt x="40128" y="40949"/>
                </a:cubicBezTo>
                <a:lnTo>
                  <a:pt x="40128" y="40949"/>
                </a:lnTo>
                <a:cubicBezTo>
                  <a:pt x="39785" y="42684"/>
                  <a:pt x="39945" y="44510"/>
                  <a:pt x="40584" y="46153"/>
                </a:cubicBezTo>
                <a:cubicBezTo>
                  <a:pt x="40835" y="45149"/>
                  <a:pt x="41109" y="44122"/>
                  <a:pt x="41360" y="43118"/>
                </a:cubicBezTo>
                <a:cubicBezTo>
                  <a:pt x="41976" y="43232"/>
                  <a:pt x="42593" y="43369"/>
                  <a:pt x="43232" y="43483"/>
                </a:cubicBezTo>
                <a:cubicBezTo>
                  <a:pt x="43665" y="41976"/>
                  <a:pt x="43620" y="40333"/>
                  <a:pt x="43095" y="38872"/>
                </a:cubicBezTo>
                <a:lnTo>
                  <a:pt x="43095" y="38872"/>
                </a:lnTo>
                <a:lnTo>
                  <a:pt x="44670" y="39009"/>
                </a:lnTo>
                <a:cubicBezTo>
                  <a:pt x="44419" y="37754"/>
                  <a:pt x="43939" y="36544"/>
                  <a:pt x="43232" y="35471"/>
                </a:cubicBezTo>
                <a:cubicBezTo>
                  <a:pt x="43917" y="35426"/>
                  <a:pt x="44578" y="35357"/>
                  <a:pt x="45240" y="35289"/>
                </a:cubicBezTo>
                <a:cubicBezTo>
                  <a:pt x="44556" y="34741"/>
                  <a:pt x="44578" y="33508"/>
                  <a:pt x="45286" y="32960"/>
                </a:cubicBezTo>
                <a:cubicBezTo>
                  <a:pt x="45720" y="33759"/>
                  <a:pt x="46153" y="34535"/>
                  <a:pt x="46610" y="35311"/>
                </a:cubicBezTo>
                <a:cubicBezTo>
                  <a:pt x="47409" y="34193"/>
                  <a:pt x="47477" y="32572"/>
                  <a:pt x="46770" y="31408"/>
                </a:cubicBezTo>
                <a:cubicBezTo>
                  <a:pt x="47272" y="31363"/>
                  <a:pt x="47797" y="31317"/>
                  <a:pt x="48299" y="31271"/>
                </a:cubicBezTo>
                <a:lnTo>
                  <a:pt x="48299" y="31271"/>
                </a:lnTo>
                <a:cubicBezTo>
                  <a:pt x="48297" y="31272"/>
                  <a:pt x="48296" y="31272"/>
                  <a:pt x="48294" y="31272"/>
                </a:cubicBezTo>
                <a:cubicBezTo>
                  <a:pt x="47867" y="31272"/>
                  <a:pt x="45217" y="28417"/>
                  <a:pt x="44944" y="28007"/>
                </a:cubicBezTo>
                <a:lnTo>
                  <a:pt x="44944" y="28007"/>
                </a:lnTo>
                <a:cubicBezTo>
                  <a:pt x="46199" y="29012"/>
                  <a:pt x="47569" y="29879"/>
                  <a:pt x="49121" y="30336"/>
                </a:cubicBezTo>
                <a:cubicBezTo>
                  <a:pt x="49839" y="30561"/>
                  <a:pt x="50593" y="30685"/>
                  <a:pt x="51342" y="30685"/>
                </a:cubicBezTo>
                <a:cubicBezTo>
                  <a:pt x="52187" y="30685"/>
                  <a:pt x="53025" y="30527"/>
                  <a:pt x="53800" y="30176"/>
                </a:cubicBezTo>
                <a:cubicBezTo>
                  <a:pt x="54074" y="30062"/>
                  <a:pt x="54371" y="29856"/>
                  <a:pt x="54325" y="29560"/>
                </a:cubicBezTo>
                <a:cubicBezTo>
                  <a:pt x="54279" y="29377"/>
                  <a:pt x="54119" y="29263"/>
                  <a:pt x="53960" y="29149"/>
                </a:cubicBezTo>
                <a:lnTo>
                  <a:pt x="50833" y="27140"/>
                </a:lnTo>
                <a:cubicBezTo>
                  <a:pt x="51118" y="26993"/>
                  <a:pt x="51436" y="26921"/>
                  <a:pt x="51755" y="26921"/>
                </a:cubicBezTo>
                <a:cubicBezTo>
                  <a:pt x="52277" y="26921"/>
                  <a:pt x="52801" y="27114"/>
                  <a:pt x="53184" y="27482"/>
                </a:cubicBezTo>
                <a:cubicBezTo>
                  <a:pt x="52613" y="26798"/>
                  <a:pt x="52042" y="26113"/>
                  <a:pt x="51472" y="25405"/>
                </a:cubicBezTo>
                <a:lnTo>
                  <a:pt x="51472" y="25405"/>
                </a:lnTo>
                <a:cubicBezTo>
                  <a:pt x="53572" y="26067"/>
                  <a:pt x="55672" y="26706"/>
                  <a:pt x="57749" y="27368"/>
                </a:cubicBezTo>
                <a:cubicBezTo>
                  <a:pt x="57155" y="26615"/>
                  <a:pt x="56470" y="25953"/>
                  <a:pt x="55694" y="25382"/>
                </a:cubicBezTo>
                <a:lnTo>
                  <a:pt x="55694" y="25382"/>
                </a:lnTo>
                <a:cubicBezTo>
                  <a:pt x="56334" y="25428"/>
                  <a:pt x="56995" y="25451"/>
                  <a:pt x="57635" y="25474"/>
                </a:cubicBezTo>
                <a:cubicBezTo>
                  <a:pt x="56881" y="24424"/>
                  <a:pt x="55740" y="23671"/>
                  <a:pt x="54485" y="23374"/>
                </a:cubicBezTo>
                <a:cubicBezTo>
                  <a:pt x="55076" y="23262"/>
                  <a:pt x="55689" y="23206"/>
                  <a:pt x="56302" y="23206"/>
                </a:cubicBezTo>
                <a:cubicBezTo>
                  <a:pt x="56564" y="23206"/>
                  <a:pt x="56827" y="23216"/>
                  <a:pt x="57087" y="23237"/>
                </a:cubicBezTo>
                <a:cubicBezTo>
                  <a:pt x="56452" y="22642"/>
                  <a:pt x="55576" y="22374"/>
                  <a:pt x="54698" y="22374"/>
                </a:cubicBezTo>
                <a:cubicBezTo>
                  <a:pt x="54566" y="22374"/>
                  <a:pt x="54434" y="22380"/>
                  <a:pt x="54302" y="22392"/>
                </a:cubicBezTo>
                <a:cubicBezTo>
                  <a:pt x="53184" y="22461"/>
                  <a:pt x="52134" y="22963"/>
                  <a:pt x="51061" y="23191"/>
                </a:cubicBezTo>
                <a:cubicBezTo>
                  <a:pt x="51377" y="22853"/>
                  <a:pt x="52452" y="21353"/>
                  <a:pt x="52917" y="21298"/>
                </a:cubicBezTo>
                <a:lnTo>
                  <a:pt x="52917" y="21298"/>
                </a:lnTo>
                <a:cubicBezTo>
                  <a:pt x="51277" y="21438"/>
                  <a:pt x="49371" y="21894"/>
                  <a:pt x="47585" y="21894"/>
                </a:cubicBezTo>
                <a:cubicBezTo>
                  <a:pt x="46714" y="21894"/>
                  <a:pt x="45872" y="21785"/>
                  <a:pt x="45103" y="21479"/>
                </a:cubicBezTo>
                <a:cubicBezTo>
                  <a:pt x="45902" y="21479"/>
                  <a:pt x="46678" y="21320"/>
                  <a:pt x="47386" y="21000"/>
                </a:cubicBezTo>
                <a:cubicBezTo>
                  <a:pt x="46610" y="20566"/>
                  <a:pt x="45765" y="20247"/>
                  <a:pt x="44875" y="20110"/>
                </a:cubicBezTo>
                <a:cubicBezTo>
                  <a:pt x="45201" y="19992"/>
                  <a:pt x="45541" y="19936"/>
                  <a:pt x="45881" y="19936"/>
                </a:cubicBezTo>
                <a:cubicBezTo>
                  <a:pt x="46399" y="19936"/>
                  <a:pt x="46917" y="20067"/>
                  <a:pt x="47386" y="20315"/>
                </a:cubicBezTo>
                <a:cubicBezTo>
                  <a:pt x="47135" y="19585"/>
                  <a:pt x="46907" y="18854"/>
                  <a:pt x="46678" y="18124"/>
                </a:cubicBezTo>
                <a:lnTo>
                  <a:pt x="46678" y="18124"/>
                </a:lnTo>
                <a:lnTo>
                  <a:pt x="48756" y="19562"/>
                </a:lnTo>
                <a:cubicBezTo>
                  <a:pt x="48756" y="19030"/>
                  <a:pt x="49338" y="18648"/>
                  <a:pt x="49873" y="18648"/>
                </a:cubicBezTo>
                <a:cubicBezTo>
                  <a:pt x="49889" y="18648"/>
                  <a:pt x="49904" y="18648"/>
                  <a:pt x="49920" y="18649"/>
                </a:cubicBezTo>
                <a:cubicBezTo>
                  <a:pt x="50467" y="18649"/>
                  <a:pt x="50947" y="18969"/>
                  <a:pt x="51403" y="19288"/>
                </a:cubicBezTo>
                <a:cubicBezTo>
                  <a:pt x="51620" y="19433"/>
                  <a:pt x="51900" y="19577"/>
                  <a:pt x="52141" y="19577"/>
                </a:cubicBezTo>
                <a:cubicBezTo>
                  <a:pt x="52280" y="19577"/>
                  <a:pt x="52407" y="19528"/>
                  <a:pt x="52499" y="19402"/>
                </a:cubicBezTo>
                <a:cubicBezTo>
                  <a:pt x="52271" y="19014"/>
                  <a:pt x="52065" y="18603"/>
                  <a:pt x="51883" y="18193"/>
                </a:cubicBezTo>
                <a:lnTo>
                  <a:pt x="51883" y="18193"/>
                </a:lnTo>
                <a:cubicBezTo>
                  <a:pt x="52347" y="18323"/>
                  <a:pt x="53327" y="18684"/>
                  <a:pt x="54103" y="18684"/>
                </a:cubicBezTo>
                <a:cubicBezTo>
                  <a:pt x="54548" y="18684"/>
                  <a:pt x="54926" y="18565"/>
                  <a:pt x="55101" y="18215"/>
                </a:cubicBezTo>
                <a:cubicBezTo>
                  <a:pt x="55624" y="17137"/>
                  <a:pt x="54595" y="16885"/>
                  <a:pt x="53673" y="16885"/>
                </a:cubicBezTo>
                <a:cubicBezTo>
                  <a:pt x="53267" y="16885"/>
                  <a:pt x="52882" y="16934"/>
                  <a:pt x="52659" y="16983"/>
                </a:cubicBezTo>
                <a:cubicBezTo>
                  <a:pt x="52497" y="17020"/>
                  <a:pt x="52322" y="17039"/>
                  <a:pt x="52145" y="17039"/>
                </a:cubicBezTo>
                <a:cubicBezTo>
                  <a:pt x="51346" y="17039"/>
                  <a:pt x="50505" y="16662"/>
                  <a:pt x="50673" y="15933"/>
                </a:cubicBezTo>
                <a:cubicBezTo>
                  <a:pt x="51038" y="14358"/>
                  <a:pt x="56197" y="14769"/>
                  <a:pt x="57201" y="14655"/>
                </a:cubicBezTo>
                <a:cubicBezTo>
                  <a:pt x="56722" y="13262"/>
                  <a:pt x="54781" y="11801"/>
                  <a:pt x="53321" y="11573"/>
                </a:cubicBezTo>
                <a:cubicBezTo>
                  <a:pt x="53167" y="11551"/>
                  <a:pt x="53014" y="11540"/>
                  <a:pt x="52862" y="11540"/>
                </a:cubicBezTo>
                <a:cubicBezTo>
                  <a:pt x="51610" y="11540"/>
                  <a:pt x="50402" y="12248"/>
                  <a:pt x="49303" y="12920"/>
                </a:cubicBezTo>
                <a:cubicBezTo>
                  <a:pt x="49554" y="12372"/>
                  <a:pt x="49669" y="11528"/>
                  <a:pt x="49098" y="11368"/>
                </a:cubicBezTo>
                <a:cubicBezTo>
                  <a:pt x="49055" y="11362"/>
                  <a:pt x="49012" y="11359"/>
                  <a:pt x="48970" y="11359"/>
                </a:cubicBezTo>
                <a:cubicBezTo>
                  <a:pt x="48854" y="11359"/>
                  <a:pt x="48742" y="11380"/>
                  <a:pt x="48641" y="11413"/>
                </a:cubicBezTo>
                <a:cubicBezTo>
                  <a:pt x="47660" y="11619"/>
                  <a:pt x="46724" y="11984"/>
                  <a:pt x="45857" y="12463"/>
                </a:cubicBezTo>
                <a:cubicBezTo>
                  <a:pt x="46975" y="11368"/>
                  <a:pt x="48185" y="10318"/>
                  <a:pt x="49417" y="9359"/>
                </a:cubicBezTo>
                <a:cubicBezTo>
                  <a:pt x="49463" y="9770"/>
                  <a:pt x="49554" y="10158"/>
                  <a:pt x="49737" y="10500"/>
                </a:cubicBezTo>
                <a:cubicBezTo>
                  <a:pt x="50650" y="10021"/>
                  <a:pt x="51472" y="9428"/>
                  <a:pt x="52225" y="8720"/>
                </a:cubicBezTo>
                <a:cubicBezTo>
                  <a:pt x="53024" y="10181"/>
                  <a:pt x="54576" y="11208"/>
                  <a:pt x="56219" y="11368"/>
                </a:cubicBezTo>
                <a:cubicBezTo>
                  <a:pt x="56117" y="11491"/>
                  <a:pt x="55960" y="11577"/>
                  <a:pt x="55797" y="11577"/>
                </a:cubicBezTo>
                <a:cubicBezTo>
                  <a:pt x="55778" y="11577"/>
                  <a:pt x="55759" y="11576"/>
                  <a:pt x="55740" y="11573"/>
                </a:cubicBezTo>
                <a:lnTo>
                  <a:pt x="55740" y="11573"/>
                </a:lnTo>
                <a:cubicBezTo>
                  <a:pt x="56481" y="12025"/>
                  <a:pt x="57336" y="12262"/>
                  <a:pt x="58192" y="12262"/>
                </a:cubicBezTo>
                <a:cubicBezTo>
                  <a:pt x="58418" y="12262"/>
                  <a:pt x="58644" y="12246"/>
                  <a:pt x="58867" y="12212"/>
                </a:cubicBezTo>
                <a:cubicBezTo>
                  <a:pt x="58911" y="12013"/>
                  <a:pt x="58805" y="11792"/>
                  <a:pt x="58611" y="11696"/>
                </a:cubicBezTo>
                <a:lnTo>
                  <a:pt x="58611" y="11696"/>
                </a:lnTo>
                <a:cubicBezTo>
                  <a:pt x="59008" y="11881"/>
                  <a:pt x="59355" y="11963"/>
                  <a:pt x="59651" y="11963"/>
                </a:cubicBezTo>
                <a:cubicBezTo>
                  <a:pt x="61180" y="11963"/>
                  <a:pt x="61358" y="9785"/>
                  <a:pt x="60214" y="8469"/>
                </a:cubicBezTo>
                <a:cubicBezTo>
                  <a:pt x="59552" y="7693"/>
                  <a:pt x="58662" y="7099"/>
                  <a:pt x="58160" y="6209"/>
                </a:cubicBezTo>
                <a:lnTo>
                  <a:pt x="58160" y="6209"/>
                </a:lnTo>
                <a:cubicBezTo>
                  <a:pt x="58913" y="6620"/>
                  <a:pt x="59689" y="7008"/>
                  <a:pt x="60465" y="7419"/>
                </a:cubicBezTo>
                <a:cubicBezTo>
                  <a:pt x="60191" y="6027"/>
                  <a:pt x="60214" y="4566"/>
                  <a:pt x="60511" y="3174"/>
                </a:cubicBezTo>
                <a:cubicBezTo>
                  <a:pt x="60762" y="3790"/>
                  <a:pt x="61036" y="4406"/>
                  <a:pt x="61287" y="5022"/>
                </a:cubicBezTo>
                <a:cubicBezTo>
                  <a:pt x="61506" y="4884"/>
                  <a:pt x="61756" y="4821"/>
                  <a:pt x="62009" y="4821"/>
                </a:cubicBezTo>
                <a:cubicBezTo>
                  <a:pt x="62756" y="4821"/>
                  <a:pt x="63530" y="5368"/>
                  <a:pt x="63615" y="6118"/>
                </a:cubicBezTo>
                <a:cubicBezTo>
                  <a:pt x="63683" y="6483"/>
                  <a:pt x="63592" y="6848"/>
                  <a:pt x="63569" y="7214"/>
                </a:cubicBezTo>
                <a:cubicBezTo>
                  <a:pt x="63546" y="8446"/>
                  <a:pt x="64414" y="9679"/>
                  <a:pt x="65601" y="10044"/>
                </a:cubicBezTo>
                <a:cubicBezTo>
                  <a:pt x="65509" y="9610"/>
                  <a:pt x="65418" y="9154"/>
                  <a:pt x="65304" y="8720"/>
                </a:cubicBezTo>
                <a:lnTo>
                  <a:pt x="65304" y="8720"/>
                </a:lnTo>
                <a:cubicBezTo>
                  <a:pt x="65578" y="9131"/>
                  <a:pt x="65874" y="9542"/>
                  <a:pt x="66331" y="9747"/>
                </a:cubicBezTo>
                <a:cubicBezTo>
                  <a:pt x="66464" y="9810"/>
                  <a:pt x="66614" y="9841"/>
                  <a:pt x="66763" y="9841"/>
                </a:cubicBezTo>
                <a:cubicBezTo>
                  <a:pt x="67101" y="9841"/>
                  <a:pt x="67437" y="9683"/>
                  <a:pt x="67564" y="9382"/>
                </a:cubicBezTo>
                <a:cubicBezTo>
                  <a:pt x="67678" y="9108"/>
                  <a:pt x="67586" y="8811"/>
                  <a:pt x="67518" y="8515"/>
                </a:cubicBezTo>
                <a:cubicBezTo>
                  <a:pt x="67221" y="7191"/>
                  <a:pt x="67290" y="5753"/>
                  <a:pt x="67723" y="4452"/>
                </a:cubicBezTo>
                <a:cubicBezTo>
                  <a:pt x="68271" y="4908"/>
                  <a:pt x="68180" y="5730"/>
                  <a:pt x="68203" y="6438"/>
                </a:cubicBezTo>
                <a:cubicBezTo>
                  <a:pt x="68223" y="7075"/>
                  <a:pt x="68614" y="7860"/>
                  <a:pt x="69191" y="7860"/>
                </a:cubicBezTo>
                <a:cubicBezTo>
                  <a:pt x="69255" y="7860"/>
                  <a:pt x="69321" y="7850"/>
                  <a:pt x="69390" y="7830"/>
                </a:cubicBezTo>
                <a:cubicBezTo>
                  <a:pt x="70394" y="7556"/>
                  <a:pt x="69595" y="5798"/>
                  <a:pt x="70303" y="5000"/>
                </a:cubicBezTo>
                <a:lnTo>
                  <a:pt x="70303" y="5000"/>
                </a:lnTo>
                <a:cubicBezTo>
                  <a:pt x="70645" y="5136"/>
                  <a:pt x="70919" y="5433"/>
                  <a:pt x="71033" y="5776"/>
                </a:cubicBezTo>
                <a:cubicBezTo>
                  <a:pt x="71878" y="4497"/>
                  <a:pt x="72722" y="3242"/>
                  <a:pt x="73567" y="1964"/>
                </a:cubicBezTo>
                <a:cubicBezTo>
                  <a:pt x="73886" y="3425"/>
                  <a:pt x="73932" y="4977"/>
                  <a:pt x="73635" y="6460"/>
                </a:cubicBezTo>
                <a:cubicBezTo>
                  <a:pt x="74936" y="5639"/>
                  <a:pt x="76123" y="4589"/>
                  <a:pt x="77105" y="3402"/>
                </a:cubicBezTo>
                <a:lnTo>
                  <a:pt x="77105" y="3402"/>
                </a:lnTo>
                <a:cubicBezTo>
                  <a:pt x="77698" y="4520"/>
                  <a:pt x="77173" y="6095"/>
                  <a:pt x="76032" y="6643"/>
                </a:cubicBezTo>
                <a:cubicBezTo>
                  <a:pt x="76179" y="6770"/>
                  <a:pt x="76346" y="6821"/>
                  <a:pt x="76523" y="6821"/>
                </a:cubicBezTo>
                <a:cubicBezTo>
                  <a:pt x="76950" y="6821"/>
                  <a:pt x="77438" y="6526"/>
                  <a:pt x="77858" y="6301"/>
                </a:cubicBezTo>
                <a:cubicBezTo>
                  <a:pt x="78095" y="6173"/>
                  <a:pt x="78315" y="6116"/>
                  <a:pt x="78521" y="6116"/>
                </a:cubicBezTo>
                <a:cubicBezTo>
                  <a:pt x="80158" y="6116"/>
                  <a:pt x="80885" y="9704"/>
                  <a:pt x="82079" y="9704"/>
                </a:cubicBezTo>
                <a:cubicBezTo>
                  <a:pt x="82425" y="9704"/>
                  <a:pt x="82810" y="9404"/>
                  <a:pt x="83267" y="8629"/>
                </a:cubicBezTo>
                <a:lnTo>
                  <a:pt x="83267" y="8629"/>
                </a:lnTo>
                <a:cubicBezTo>
                  <a:pt x="82948" y="9610"/>
                  <a:pt x="82126" y="10386"/>
                  <a:pt x="81145" y="10660"/>
                </a:cubicBezTo>
                <a:cubicBezTo>
                  <a:pt x="80894" y="10729"/>
                  <a:pt x="80551" y="10866"/>
                  <a:pt x="80597" y="11140"/>
                </a:cubicBezTo>
                <a:cubicBezTo>
                  <a:pt x="80642" y="11276"/>
                  <a:pt x="80802" y="11345"/>
                  <a:pt x="80894" y="11459"/>
                </a:cubicBezTo>
                <a:cubicBezTo>
                  <a:pt x="81259" y="11824"/>
                  <a:pt x="80871" y="12486"/>
                  <a:pt x="80369" y="12578"/>
                </a:cubicBezTo>
                <a:cubicBezTo>
                  <a:pt x="80282" y="12597"/>
                  <a:pt x="80196" y="12606"/>
                  <a:pt x="80110" y="12606"/>
                </a:cubicBezTo>
                <a:cubicBezTo>
                  <a:pt x="79695" y="12606"/>
                  <a:pt x="79286" y="12401"/>
                  <a:pt x="78908" y="12212"/>
                </a:cubicBezTo>
                <a:cubicBezTo>
                  <a:pt x="78594" y="12071"/>
                  <a:pt x="78236" y="11930"/>
                  <a:pt x="77895" y="11930"/>
                </a:cubicBezTo>
                <a:cubicBezTo>
                  <a:pt x="77740" y="11930"/>
                  <a:pt x="77589" y="11959"/>
                  <a:pt x="77447" y="12030"/>
                </a:cubicBezTo>
                <a:cubicBezTo>
                  <a:pt x="77652" y="12281"/>
                  <a:pt x="77858" y="12555"/>
                  <a:pt x="78063" y="12829"/>
                </a:cubicBezTo>
                <a:cubicBezTo>
                  <a:pt x="77630" y="12829"/>
                  <a:pt x="77196" y="12829"/>
                  <a:pt x="76853" y="13080"/>
                </a:cubicBezTo>
                <a:cubicBezTo>
                  <a:pt x="76488" y="13308"/>
                  <a:pt x="76306" y="13833"/>
                  <a:pt x="76602" y="14152"/>
                </a:cubicBezTo>
                <a:cubicBezTo>
                  <a:pt x="76241" y="14062"/>
                  <a:pt x="75895" y="13972"/>
                  <a:pt x="75540" y="13972"/>
                </a:cubicBezTo>
                <a:cubicBezTo>
                  <a:pt x="75446" y="13972"/>
                  <a:pt x="75351" y="13978"/>
                  <a:pt x="75256" y="13993"/>
                </a:cubicBezTo>
                <a:cubicBezTo>
                  <a:pt x="74799" y="14061"/>
                  <a:pt x="74366" y="14381"/>
                  <a:pt x="74297" y="14814"/>
                </a:cubicBezTo>
                <a:cubicBezTo>
                  <a:pt x="74251" y="14997"/>
                  <a:pt x="74297" y="15180"/>
                  <a:pt x="74206" y="15339"/>
                </a:cubicBezTo>
                <a:cubicBezTo>
                  <a:pt x="74137" y="15499"/>
                  <a:pt x="73955" y="15590"/>
                  <a:pt x="73795" y="15682"/>
                </a:cubicBezTo>
                <a:cubicBezTo>
                  <a:pt x="72517" y="16298"/>
                  <a:pt x="71147" y="16709"/>
                  <a:pt x="69732" y="16846"/>
                </a:cubicBezTo>
                <a:cubicBezTo>
                  <a:pt x="69230" y="16914"/>
                  <a:pt x="68568" y="17143"/>
                  <a:pt x="68659" y="17622"/>
                </a:cubicBezTo>
                <a:cubicBezTo>
                  <a:pt x="68997" y="17409"/>
                  <a:pt x="69393" y="17306"/>
                  <a:pt x="69790" y="17306"/>
                </a:cubicBezTo>
                <a:cubicBezTo>
                  <a:pt x="70414" y="17306"/>
                  <a:pt x="71040" y="17559"/>
                  <a:pt x="71444" y="18033"/>
                </a:cubicBezTo>
                <a:cubicBezTo>
                  <a:pt x="72037" y="18101"/>
                  <a:pt x="72631" y="18193"/>
                  <a:pt x="73247" y="18261"/>
                </a:cubicBezTo>
                <a:cubicBezTo>
                  <a:pt x="71832" y="18946"/>
                  <a:pt x="70599" y="19973"/>
                  <a:pt x="69663" y="21228"/>
                </a:cubicBezTo>
                <a:cubicBezTo>
                  <a:pt x="70759" y="21183"/>
                  <a:pt x="71855" y="20840"/>
                  <a:pt x="72813" y="20292"/>
                </a:cubicBezTo>
                <a:lnTo>
                  <a:pt x="72813" y="20292"/>
                </a:lnTo>
                <a:cubicBezTo>
                  <a:pt x="72882" y="20840"/>
                  <a:pt x="72585" y="21434"/>
                  <a:pt x="72083" y="21685"/>
                </a:cubicBezTo>
                <a:cubicBezTo>
                  <a:pt x="72471" y="21594"/>
                  <a:pt x="72859" y="21525"/>
                  <a:pt x="73270" y="21457"/>
                </a:cubicBezTo>
                <a:lnTo>
                  <a:pt x="73270" y="21457"/>
                </a:lnTo>
                <a:cubicBezTo>
                  <a:pt x="73156" y="21936"/>
                  <a:pt x="72631" y="22164"/>
                  <a:pt x="72243" y="22484"/>
                </a:cubicBezTo>
                <a:cubicBezTo>
                  <a:pt x="71878" y="22780"/>
                  <a:pt x="71649" y="23488"/>
                  <a:pt x="72083" y="23693"/>
                </a:cubicBezTo>
                <a:cubicBezTo>
                  <a:pt x="72468" y="23376"/>
                  <a:pt x="72831" y="23059"/>
                  <a:pt x="73216" y="22741"/>
                </a:cubicBezTo>
                <a:lnTo>
                  <a:pt x="73216" y="22741"/>
                </a:lnTo>
                <a:cubicBezTo>
                  <a:pt x="72858" y="23040"/>
                  <a:pt x="72816" y="23650"/>
                  <a:pt x="73133" y="23990"/>
                </a:cubicBezTo>
                <a:cubicBezTo>
                  <a:pt x="73430" y="23762"/>
                  <a:pt x="73726" y="23534"/>
                  <a:pt x="74023" y="23305"/>
                </a:cubicBezTo>
                <a:lnTo>
                  <a:pt x="74023" y="23305"/>
                </a:lnTo>
                <a:cubicBezTo>
                  <a:pt x="73886" y="23990"/>
                  <a:pt x="74160" y="24743"/>
                  <a:pt x="74708" y="25177"/>
                </a:cubicBezTo>
                <a:cubicBezTo>
                  <a:pt x="74959" y="24355"/>
                  <a:pt x="75187" y="23534"/>
                  <a:pt x="75438" y="22689"/>
                </a:cubicBezTo>
                <a:lnTo>
                  <a:pt x="75438" y="22689"/>
                </a:lnTo>
                <a:cubicBezTo>
                  <a:pt x="75379" y="22913"/>
                  <a:pt x="76127" y="23263"/>
                  <a:pt x="76761" y="23263"/>
                </a:cubicBezTo>
                <a:cubicBezTo>
                  <a:pt x="77098" y="23263"/>
                  <a:pt x="77404" y="23164"/>
                  <a:pt x="77538" y="22895"/>
                </a:cubicBezTo>
                <a:cubicBezTo>
                  <a:pt x="77903" y="22118"/>
                  <a:pt x="77378" y="20201"/>
                  <a:pt x="77675" y="19220"/>
                </a:cubicBezTo>
                <a:lnTo>
                  <a:pt x="77675" y="19220"/>
                </a:lnTo>
                <a:cubicBezTo>
                  <a:pt x="77561" y="19836"/>
                  <a:pt x="77721" y="20498"/>
                  <a:pt x="78132" y="21000"/>
                </a:cubicBezTo>
                <a:cubicBezTo>
                  <a:pt x="78301" y="20981"/>
                  <a:pt x="78439" y="20808"/>
                  <a:pt x="78432" y="20645"/>
                </a:cubicBezTo>
                <a:lnTo>
                  <a:pt x="78432" y="20645"/>
                </a:lnTo>
                <a:cubicBezTo>
                  <a:pt x="78744" y="21816"/>
                  <a:pt x="79461" y="22893"/>
                  <a:pt x="80437" y="23625"/>
                </a:cubicBezTo>
                <a:cubicBezTo>
                  <a:pt x="79981" y="23009"/>
                  <a:pt x="79889" y="22164"/>
                  <a:pt x="80186" y="21457"/>
                </a:cubicBezTo>
                <a:lnTo>
                  <a:pt x="80186" y="21457"/>
                </a:lnTo>
                <a:cubicBezTo>
                  <a:pt x="80097" y="22028"/>
                  <a:pt x="80663" y="22515"/>
                  <a:pt x="81209" y="22515"/>
                </a:cubicBezTo>
                <a:cubicBezTo>
                  <a:pt x="81362" y="22515"/>
                  <a:pt x="81512" y="22477"/>
                  <a:pt x="81647" y="22392"/>
                </a:cubicBezTo>
                <a:cubicBezTo>
                  <a:pt x="81396" y="21936"/>
                  <a:pt x="81167" y="21479"/>
                  <a:pt x="81076" y="21000"/>
                </a:cubicBezTo>
                <a:cubicBezTo>
                  <a:pt x="81008" y="20498"/>
                  <a:pt x="81099" y="19927"/>
                  <a:pt x="81464" y="19585"/>
                </a:cubicBezTo>
                <a:cubicBezTo>
                  <a:pt x="81578" y="19950"/>
                  <a:pt x="81692" y="20338"/>
                  <a:pt x="81989" y="20612"/>
                </a:cubicBezTo>
                <a:cubicBezTo>
                  <a:pt x="82143" y="20766"/>
                  <a:pt x="82369" y="20855"/>
                  <a:pt x="82586" y="20855"/>
                </a:cubicBezTo>
                <a:cubicBezTo>
                  <a:pt x="82755" y="20855"/>
                  <a:pt x="82919" y="20801"/>
                  <a:pt x="83039" y="20680"/>
                </a:cubicBezTo>
                <a:cubicBezTo>
                  <a:pt x="83747" y="21571"/>
                  <a:pt x="84112" y="22758"/>
                  <a:pt x="84043" y="23899"/>
                </a:cubicBezTo>
                <a:cubicBezTo>
                  <a:pt x="84272" y="23191"/>
                  <a:pt x="84409" y="22438"/>
                  <a:pt x="84477" y="21708"/>
                </a:cubicBezTo>
                <a:cubicBezTo>
                  <a:pt x="84546" y="21936"/>
                  <a:pt x="84728" y="22164"/>
                  <a:pt x="84979" y="22233"/>
                </a:cubicBezTo>
                <a:cubicBezTo>
                  <a:pt x="85322" y="21479"/>
                  <a:pt x="85390" y="20589"/>
                  <a:pt x="85139" y="19813"/>
                </a:cubicBezTo>
                <a:lnTo>
                  <a:pt x="85139" y="19813"/>
                </a:lnTo>
                <a:cubicBezTo>
                  <a:pt x="85596" y="20201"/>
                  <a:pt x="85938" y="20726"/>
                  <a:pt x="86098" y="21297"/>
                </a:cubicBezTo>
                <a:cubicBezTo>
                  <a:pt x="86189" y="20703"/>
                  <a:pt x="86166" y="20064"/>
                  <a:pt x="85984" y="19471"/>
                </a:cubicBezTo>
                <a:lnTo>
                  <a:pt x="85984" y="19471"/>
                </a:lnTo>
                <a:cubicBezTo>
                  <a:pt x="86235" y="19813"/>
                  <a:pt x="86463" y="20156"/>
                  <a:pt x="86714" y="20498"/>
                </a:cubicBezTo>
                <a:cubicBezTo>
                  <a:pt x="86874" y="19904"/>
                  <a:pt x="86828" y="19243"/>
                  <a:pt x="86531" y="18695"/>
                </a:cubicBezTo>
                <a:cubicBezTo>
                  <a:pt x="86549" y="18694"/>
                  <a:pt x="86567" y="18694"/>
                  <a:pt x="86585" y="18694"/>
                </a:cubicBezTo>
                <a:cubicBezTo>
                  <a:pt x="87088" y="18694"/>
                  <a:pt x="87530" y="18995"/>
                  <a:pt x="88015" y="19106"/>
                </a:cubicBezTo>
                <a:cubicBezTo>
                  <a:pt x="88087" y="19122"/>
                  <a:pt x="88164" y="19130"/>
                  <a:pt x="88241" y="19130"/>
                </a:cubicBezTo>
                <a:cubicBezTo>
                  <a:pt x="88699" y="19130"/>
                  <a:pt x="89192" y="18851"/>
                  <a:pt x="89133" y="18421"/>
                </a:cubicBezTo>
                <a:lnTo>
                  <a:pt x="89133" y="18421"/>
                </a:lnTo>
                <a:cubicBezTo>
                  <a:pt x="89112" y="18423"/>
                  <a:pt x="89091" y="18424"/>
                  <a:pt x="89070" y="18424"/>
                </a:cubicBezTo>
                <a:cubicBezTo>
                  <a:pt x="88603" y="18424"/>
                  <a:pt x="88283" y="17944"/>
                  <a:pt x="88152" y="17485"/>
                </a:cubicBezTo>
                <a:cubicBezTo>
                  <a:pt x="88152" y="17485"/>
                  <a:pt x="87304" y="15032"/>
                  <a:pt x="86908" y="15032"/>
                </a:cubicBezTo>
                <a:cubicBezTo>
                  <a:pt x="86858" y="15032"/>
                  <a:pt x="86815" y="15071"/>
                  <a:pt x="86782" y="15157"/>
                </a:cubicBezTo>
                <a:cubicBezTo>
                  <a:pt x="86932" y="14763"/>
                  <a:pt x="87300" y="14592"/>
                  <a:pt x="87705" y="14592"/>
                </a:cubicBezTo>
                <a:cubicBezTo>
                  <a:pt x="88169" y="14592"/>
                  <a:pt x="88682" y="14814"/>
                  <a:pt x="88974" y="15180"/>
                </a:cubicBezTo>
                <a:cubicBezTo>
                  <a:pt x="89544" y="15864"/>
                  <a:pt x="89681" y="16800"/>
                  <a:pt x="90092" y="17576"/>
                </a:cubicBezTo>
                <a:cubicBezTo>
                  <a:pt x="90402" y="18161"/>
                  <a:pt x="91061" y="18668"/>
                  <a:pt x="91679" y="18668"/>
                </a:cubicBezTo>
                <a:cubicBezTo>
                  <a:pt x="91882" y="18668"/>
                  <a:pt x="92080" y="18613"/>
                  <a:pt x="92261" y="18489"/>
                </a:cubicBezTo>
                <a:cubicBezTo>
                  <a:pt x="92329" y="17987"/>
                  <a:pt x="92375" y="17485"/>
                  <a:pt x="92512" y="17006"/>
                </a:cubicBezTo>
                <a:cubicBezTo>
                  <a:pt x="93425" y="17348"/>
                  <a:pt x="93562" y="18489"/>
                  <a:pt x="93744" y="19334"/>
                </a:cubicBezTo>
                <a:cubicBezTo>
                  <a:pt x="93924" y="20132"/>
                  <a:pt x="94505" y="21036"/>
                  <a:pt x="95229" y="21036"/>
                </a:cubicBezTo>
                <a:cubicBezTo>
                  <a:pt x="95332" y="21036"/>
                  <a:pt x="95439" y="21017"/>
                  <a:pt x="95547" y="20977"/>
                </a:cubicBezTo>
                <a:cubicBezTo>
                  <a:pt x="95273" y="20292"/>
                  <a:pt x="95137" y="19539"/>
                  <a:pt x="95114" y="18786"/>
                </a:cubicBezTo>
                <a:lnTo>
                  <a:pt x="95114" y="18786"/>
                </a:lnTo>
                <a:cubicBezTo>
                  <a:pt x="95662" y="19197"/>
                  <a:pt x="96346" y="19425"/>
                  <a:pt x="97031" y="19448"/>
                </a:cubicBezTo>
                <a:cubicBezTo>
                  <a:pt x="97100" y="19037"/>
                  <a:pt x="97031" y="18626"/>
                  <a:pt x="96826" y="18261"/>
                </a:cubicBezTo>
                <a:lnTo>
                  <a:pt x="96826" y="18261"/>
                </a:lnTo>
                <a:cubicBezTo>
                  <a:pt x="97145" y="18307"/>
                  <a:pt x="97442" y="18329"/>
                  <a:pt x="97761" y="18375"/>
                </a:cubicBezTo>
                <a:cubicBezTo>
                  <a:pt x="97602" y="17599"/>
                  <a:pt x="97031" y="16914"/>
                  <a:pt x="96301" y="16640"/>
                </a:cubicBezTo>
                <a:lnTo>
                  <a:pt x="96301" y="16640"/>
                </a:lnTo>
                <a:cubicBezTo>
                  <a:pt x="96518" y="16695"/>
                  <a:pt x="96742" y="16723"/>
                  <a:pt x="96962" y="16723"/>
                </a:cubicBezTo>
                <a:cubicBezTo>
                  <a:pt x="97204" y="16723"/>
                  <a:pt x="97443" y="16689"/>
                  <a:pt x="97670" y="16618"/>
                </a:cubicBezTo>
                <a:cubicBezTo>
                  <a:pt x="97670" y="16093"/>
                  <a:pt x="97670" y="15590"/>
                  <a:pt x="97670" y="15065"/>
                </a:cubicBezTo>
                <a:cubicBezTo>
                  <a:pt x="98035" y="16230"/>
                  <a:pt x="98378" y="17394"/>
                  <a:pt x="98743" y="18558"/>
                </a:cubicBezTo>
                <a:cubicBezTo>
                  <a:pt x="99040" y="17599"/>
                  <a:pt x="99177" y="16572"/>
                  <a:pt x="99108" y="15568"/>
                </a:cubicBezTo>
                <a:lnTo>
                  <a:pt x="99108" y="15568"/>
                </a:lnTo>
                <a:cubicBezTo>
                  <a:pt x="99373" y="15966"/>
                  <a:pt x="99867" y="16387"/>
                  <a:pt x="100267" y="16387"/>
                </a:cubicBezTo>
                <a:cubicBezTo>
                  <a:pt x="100417" y="16387"/>
                  <a:pt x="100554" y="16328"/>
                  <a:pt x="100660" y="16184"/>
                </a:cubicBezTo>
                <a:cubicBezTo>
                  <a:pt x="100774" y="16047"/>
                  <a:pt x="100797" y="15864"/>
                  <a:pt x="100820" y="15705"/>
                </a:cubicBezTo>
                <a:cubicBezTo>
                  <a:pt x="100957" y="14677"/>
                  <a:pt x="101094" y="13650"/>
                  <a:pt x="101254" y="12623"/>
                </a:cubicBezTo>
                <a:cubicBezTo>
                  <a:pt x="102030" y="13148"/>
                  <a:pt x="102829" y="13673"/>
                  <a:pt x="103605" y="14198"/>
                </a:cubicBezTo>
                <a:cubicBezTo>
                  <a:pt x="103148" y="14974"/>
                  <a:pt x="103148" y="16024"/>
                  <a:pt x="103650" y="16800"/>
                </a:cubicBezTo>
                <a:cubicBezTo>
                  <a:pt x="103970" y="16435"/>
                  <a:pt x="104289" y="16070"/>
                  <a:pt x="104609" y="15705"/>
                </a:cubicBezTo>
                <a:lnTo>
                  <a:pt x="104609" y="15705"/>
                </a:lnTo>
                <a:cubicBezTo>
                  <a:pt x="104358" y="16503"/>
                  <a:pt x="104426" y="17394"/>
                  <a:pt x="104769" y="18147"/>
                </a:cubicBezTo>
                <a:cubicBezTo>
                  <a:pt x="105271" y="17508"/>
                  <a:pt x="105796" y="16869"/>
                  <a:pt x="106298" y="16252"/>
                </a:cubicBezTo>
                <a:cubicBezTo>
                  <a:pt x="106526" y="16549"/>
                  <a:pt x="106755" y="16869"/>
                  <a:pt x="106983" y="17165"/>
                </a:cubicBezTo>
                <a:cubicBezTo>
                  <a:pt x="106869" y="17782"/>
                  <a:pt x="106777" y="18398"/>
                  <a:pt x="106686" y="19014"/>
                </a:cubicBezTo>
                <a:cubicBezTo>
                  <a:pt x="107211" y="18375"/>
                  <a:pt x="107919" y="17896"/>
                  <a:pt x="108467" y="17280"/>
                </a:cubicBezTo>
                <a:cubicBezTo>
                  <a:pt x="109014" y="16663"/>
                  <a:pt x="109402" y="15773"/>
                  <a:pt x="109106" y="14997"/>
                </a:cubicBezTo>
                <a:lnTo>
                  <a:pt x="109106" y="14997"/>
                </a:lnTo>
                <a:cubicBezTo>
                  <a:pt x="109471" y="15248"/>
                  <a:pt x="109836" y="15499"/>
                  <a:pt x="110201" y="15727"/>
                </a:cubicBezTo>
                <a:cubicBezTo>
                  <a:pt x="110293" y="14655"/>
                  <a:pt x="110178" y="13536"/>
                  <a:pt x="109859" y="12486"/>
                </a:cubicBezTo>
                <a:lnTo>
                  <a:pt x="109859" y="12486"/>
                </a:lnTo>
                <a:cubicBezTo>
                  <a:pt x="110612" y="13422"/>
                  <a:pt x="111206" y="14472"/>
                  <a:pt x="111594" y="15568"/>
                </a:cubicBezTo>
                <a:cubicBezTo>
                  <a:pt x="111913" y="14883"/>
                  <a:pt x="112073" y="14130"/>
                  <a:pt x="112004" y="13376"/>
                </a:cubicBezTo>
                <a:lnTo>
                  <a:pt x="112004" y="13376"/>
                </a:lnTo>
                <a:cubicBezTo>
                  <a:pt x="112256" y="13879"/>
                  <a:pt x="112529" y="14381"/>
                  <a:pt x="112781" y="14883"/>
                </a:cubicBezTo>
                <a:cubicBezTo>
                  <a:pt x="113305" y="13719"/>
                  <a:pt x="113191" y="12281"/>
                  <a:pt x="112507" y="11185"/>
                </a:cubicBezTo>
                <a:lnTo>
                  <a:pt x="112507" y="11185"/>
                </a:lnTo>
                <a:cubicBezTo>
                  <a:pt x="112758" y="11505"/>
                  <a:pt x="113146" y="11687"/>
                  <a:pt x="113534" y="11733"/>
                </a:cubicBezTo>
                <a:cubicBezTo>
                  <a:pt x="113328" y="11025"/>
                  <a:pt x="113009" y="10341"/>
                  <a:pt x="112575" y="9747"/>
                </a:cubicBezTo>
                <a:lnTo>
                  <a:pt x="112575" y="9747"/>
                </a:lnTo>
                <a:cubicBezTo>
                  <a:pt x="112977" y="10196"/>
                  <a:pt x="113589" y="10456"/>
                  <a:pt x="114198" y="10456"/>
                </a:cubicBezTo>
                <a:cubicBezTo>
                  <a:pt x="114487" y="10456"/>
                  <a:pt x="114776" y="10397"/>
                  <a:pt x="115040" y="10272"/>
                </a:cubicBezTo>
                <a:lnTo>
                  <a:pt x="115040" y="10272"/>
                </a:lnTo>
                <a:cubicBezTo>
                  <a:pt x="114880" y="10729"/>
                  <a:pt x="114858" y="11276"/>
                  <a:pt x="115109" y="11665"/>
                </a:cubicBezTo>
                <a:cubicBezTo>
                  <a:pt x="115275" y="11901"/>
                  <a:pt x="115578" y="12052"/>
                  <a:pt x="115861" y="12052"/>
                </a:cubicBezTo>
                <a:cubicBezTo>
                  <a:pt x="116042" y="12052"/>
                  <a:pt x="116216" y="11990"/>
                  <a:pt x="116341" y="11847"/>
                </a:cubicBezTo>
                <a:lnTo>
                  <a:pt x="116341" y="11847"/>
                </a:lnTo>
                <a:cubicBezTo>
                  <a:pt x="115908" y="12669"/>
                  <a:pt x="115268" y="13376"/>
                  <a:pt x="114470" y="13901"/>
                </a:cubicBezTo>
                <a:cubicBezTo>
                  <a:pt x="114835" y="14221"/>
                  <a:pt x="115177" y="14563"/>
                  <a:pt x="115520" y="14906"/>
                </a:cubicBezTo>
                <a:cubicBezTo>
                  <a:pt x="114652" y="15134"/>
                  <a:pt x="113830" y="15568"/>
                  <a:pt x="113169" y="16184"/>
                </a:cubicBezTo>
                <a:cubicBezTo>
                  <a:pt x="112986" y="16344"/>
                  <a:pt x="112803" y="16595"/>
                  <a:pt x="112917" y="16823"/>
                </a:cubicBezTo>
                <a:cubicBezTo>
                  <a:pt x="112986" y="16960"/>
                  <a:pt x="113146" y="17028"/>
                  <a:pt x="113283" y="17143"/>
                </a:cubicBezTo>
                <a:cubicBezTo>
                  <a:pt x="113785" y="17508"/>
                  <a:pt x="113716" y="18307"/>
                  <a:pt x="113328" y="18763"/>
                </a:cubicBezTo>
                <a:cubicBezTo>
                  <a:pt x="112917" y="19243"/>
                  <a:pt x="112301" y="19448"/>
                  <a:pt x="111708" y="19631"/>
                </a:cubicBezTo>
                <a:cubicBezTo>
                  <a:pt x="111809" y="19867"/>
                  <a:pt x="112072" y="20003"/>
                  <a:pt x="112322" y="20003"/>
                </a:cubicBezTo>
                <a:cubicBezTo>
                  <a:pt x="112411" y="20003"/>
                  <a:pt x="112498" y="19986"/>
                  <a:pt x="112575" y="19950"/>
                </a:cubicBezTo>
                <a:lnTo>
                  <a:pt x="112575" y="19950"/>
                </a:lnTo>
                <a:cubicBezTo>
                  <a:pt x="111753" y="21411"/>
                  <a:pt x="110612" y="22712"/>
                  <a:pt x="109220" y="23693"/>
                </a:cubicBezTo>
                <a:cubicBezTo>
                  <a:pt x="110087" y="23579"/>
                  <a:pt x="110932" y="23214"/>
                  <a:pt x="111616" y="22666"/>
                </a:cubicBezTo>
                <a:lnTo>
                  <a:pt x="111616" y="22666"/>
                </a:lnTo>
                <a:cubicBezTo>
                  <a:pt x="110932" y="23374"/>
                  <a:pt x="110452" y="24264"/>
                  <a:pt x="110270" y="25223"/>
                </a:cubicBezTo>
                <a:cubicBezTo>
                  <a:pt x="111776" y="23967"/>
                  <a:pt x="112917" y="22278"/>
                  <a:pt x="113557" y="20429"/>
                </a:cubicBezTo>
                <a:lnTo>
                  <a:pt x="113557" y="21639"/>
                </a:lnTo>
                <a:cubicBezTo>
                  <a:pt x="114127" y="20932"/>
                  <a:pt x="114698" y="20224"/>
                  <a:pt x="115246" y="19539"/>
                </a:cubicBezTo>
                <a:lnTo>
                  <a:pt x="115246" y="19539"/>
                </a:lnTo>
                <a:cubicBezTo>
                  <a:pt x="115542" y="20909"/>
                  <a:pt x="114858" y="22415"/>
                  <a:pt x="113671" y="23123"/>
                </a:cubicBezTo>
                <a:cubicBezTo>
                  <a:pt x="114218" y="22963"/>
                  <a:pt x="114766" y="22780"/>
                  <a:pt x="115314" y="22621"/>
                </a:cubicBezTo>
                <a:lnTo>
                  <a:pt x="115314" y="22621"/>
                </a:lnTo>
                <a:cubicBezTo>
                  <a:pt x="115086" y="23716"/>
                  <a:pt x="114949" y="24835"/>
                  <a:pt x="114880" y="25953"/>
                </a:cubicBezTo>
                <a:cubicBezTo>
                  <a:pt x="115565" y="25200"/>
                  <a:pt x="116090" y="24333"/>
                  <a:pt x="116410" y="23374"/>
                </a:cubicBezTo>
                <a:cubicBezTo>
                  <a:pt x="116501" y="23853"/>
                  <a:pt x="116592" y="24333"/>
                  <a:pt x="116684" y="24812"/>
                </a:cubicBezTo>
                <a:cubicBezTo>
                  <a:pt x="116732" y="24838"/>
                  <a:pt x="116779" y="24849"/>
                  <a:pt x="116825" y="24849"/>
                </a:cubicBezTo>
                <a:cubicBezTo>
                  <a:pt x="117105" y="24849"/>
                  <a:pt x="117332" y="24412"/>
                  <a:pt x="117391" y="24059"/>
                </a:cubicBezTo>
                <a:cubicBezTo>
                  <a:pt x="117642" y="22301"/>
                  <a:pt x="117916" y="20521"/>
                  <a:pt x="118190" y="18763"/>
                </a:cubicBezTo>
                <a:lnTo>
                  <a:pt x="118327" y="20703"/>
                </a:lnTo>
                <a:cubicBezTo>
                  <a:pt x="118784" y="20703"/>
                  <a:pt x="119217" y="20680"/>
                  <a:pt x="119674" y="20680"/>
                </a:cubicBezTo>
                <a:cubicBezTo>
                  <a:pt x="120107" y="21046"/>
                  <a:pt x="119674" y="21730"/>
                  <a:pt x="119263" y="22118"/>
                </a:cubicBezTo>
                <a:cubicBezTo>
                  <a:pt x="118829" y="22507"/>
                  <a:pt x="118464" y="23260"/>
                  <a:pt x="118943" y="23556"/>
                </a:cubicBezTo>
                <a:cubicBezTo>
                  <a:pt x="119925" y="22643"/>
                  <a:pt x="120610" y="21411"/>
                  <a:pt x="120815" y="20087"/>
                </a:cubicBezTo>
                <a:lnTo>
                  <a:pt x="120815" y="20087"/>
                </a:lnTo>
                <a:cubicBezTo>
                  <a:pt x="120747" y="20726"/>
                  <a:pt x="120906" y="21388"/>
                  <a:pt x="121294" y="21913"/>
                </a:cubicBezTo>
                <a:cubicBezTo>
                  <a:pt x="121933" y="21479"/>
                  <a:pt x="122481" y="20909"/>
                  <a:pt x="122846" y="20224"/>
                </a:cubicBezTo>
                <a:lnTo>
                  <a:pt x="122846" y="20224"/>
                </a:lnTo>
                <a:cubicBezTo>
                  <a:pt x="123166" y="20954"/>
                  <a:pt x="123006" y="21890"/>
                  <a:pt x="122458" y="22461"/>
                </a:cubicBezTo>
                <a:cubicBezTo>
                  <a:pt x="122698" y="22601"/>
                  <a:pt x="122990" y="22671"/>
                  <a:pt x="123274" y="22671"/>
                </a:cubicBezTo>
                <a:cubicBezTo>
                  <a:pt x="123314" y="22671"/>
                  <a:pt x="123354" y="22669"/>
                  <a:pt x="123394" y="22666"/>
                </a:cubicBezTo>
                <a:lnTo>
                  <a:pt x="123394" y="22666"/>
                </a:lnTo>
                <a:cubicBezTo>
                  <a:pt x="123143" y="22803"/>
                  <a:pt x="122938" y="23054"/>
                  <a:pt x="122869" y="23328"/>
                </a:cubicBezTo>
                <a:cubicBezTo>
                  <a:pt x="122913" y="23324"/>
                  <a:pt x="122956" y="23321"/>
                  <a:pt x="122998" y="23321"/>
                </a:cubicBezTo>
                <a:cubicBezTo>
                  <a:pt x="123789" y="23321"/>
                  <a:pt x="124468" y="24102"/>
                  <a:pt x="124490" y="24903"/>
                </a:cubicBezTo>
                <a:cubicBezTo>
                  <a:pt x="124490" y="25771"/>
                  <a:pt x="123896" y="26547"/>
                  <a:pt x="123120" y="26912"/>
                </a:cubicBezTo>
                <a:cubicBezTo>
                  <a:pt x="122869" y="27026"/>
                  <a:pt x="122550" y="27117"/>
                  <a:pt x="122436" y="27391"/>
                </a:cubicBezTo>
                <a:cubicBezTo>
                  <a:pt x="122318" y="27606"/>
                  <a:pt x="122502" y="27922"/>
                  <a:pt x="122701" y="27922"/>
                </a:cubicBezTo>
                <a:cubicBezTo>
                  <a:pt x="122705" y="27922"/>
                  <a:pt x="122709" y="27922"/>
                  <a:pt x="122713" y="27921"/>
                </a:cubicBezTo>
                <a:lnTo>
                  <a:pt x="122713" y="27921"/>
                </a:lnTo>
                <a:cubicBezTo>
                  <a:pt x="122251" y="28090"/>
                  <a:pt x="121889" y="28565"/>
                  <a:pt x="121911" y="29080"/>
                </a:cubicBezTo>
                <a:cubicBezTo>
                  <a:pt x="121911" y="29605"/>
                  <a:pt x="122321" y="30107"/>
                  <a:pt x="122869" y="30221"/>
                </a:cubicBezTo>
                <a:cubicBezTo>
                  <a:pt x="122002" y="30883"/>
                  <a:pt x="121477" y="31911"/>
                  <a:pt x="121431" y="32983"/>
                </a:cubicBezTo>
                <a:cubicBezTo>
                  <a:pt x="120473" y="32664"/>
                  <a:pt x="119468" y="32436"/>
                  <a:pt x="118441" y="32276"/>
                </a:cubicBezTo>
                <a:lnTo>
                  <a:pt x="118441" y="32276"/>
                </a:lnTo>
                <a:cubicBezTo>
                  <a:pt x="118738" y="32618"/>
                  <a:pt x="119012" y="32938"/>
                  <a:pt x="119309" y="33280"/>
                </a:cubicBezTo>
                <a:cubicBezTo>
                  <a:pt x="119102" y="33258"/>
                  <a:pt x="118890" y="33231"/>
                  <a:pt x="118683" y="33231"/>
                </a:cubicBezTo>
                <a:cubicBezTo>
                  <a:pt x="118455" y="33231"/>
                  <a:pt x="118233" y="33264"/>
                  <a:pt x="118030" y="33371"/>
                </a:cubicBezTo>
                <a:cubicBezTo>
                  <a:pt x="117665" y="33577"/>
                  <a:pt x="117483" y="34170"/>
                  <a:pt x="117802" y="34444"/>
                </a:cubicBezTo>
                <a:cubicBezTo>
                  <a:pt x="117985" y="34604"/>
                  <a:pt x="118236" y="34627"/>
                  <a:pt x="118464" y="34627"/>
                </a:cubicBezTo>
                <a:cubicBezTo>
                  <a:pt x="119468" y="34627"/>
                  <a:pt x="120450" y="34650"/>
                  <a:pt x="121454" y="34650"/>
                </a:cubicBezTo>
                <a:cubicBezTo>
                  <a:pt x="120655" y="35311"/>
                  <a:pt x="119879" y="35973"/>
                  <a:pt x="119103" y="36635"/>
                </a:cubicBezTo>
                <a:cubicBezTo>
                  <a:pt x="119266" y="36658"/>
                  <a:pt x="119432" y="36669"/>
                  <a:pt x="119598" y="36669"/>
                </a:cubicBezTo>
                <a:cubicBezTo>
                  <a:pt x="120108" y="36669"/>
                  <a:pt x="120624" y="36562"/>
                  <a:pt x="121089" y="36339"/>
                </a:cubicBezTo>
                <a:lnTo>
                  <a:pt x="121089" y="36339"/>
                </a:lnTo>
                <a:cubicBezTo>
                  <a:pt x="120473" y="36909"/>
                  <a:pt x="120016" y="37662"/>
                  <a:pt x="119788" y="38484"/>
                </a:cubicBezTo>
                <a:cubicBezTo>
                  <a:pt x="120495" y="38461"/>
                  <a:pt x="121203" y="38142"/>
                  <a:pt x="121728" y="37662"/>
                </a:cubicBezTo>
                <a:lnTo>
                  <a:pt x="121728" y="37662"/>
                </a:lnTo>
                <a:cubicBezTo>
                  <a:pt x="121363" y="38598"/>
                  <a:pt x="121226" y="39625"/>
                  <a:pt x="121363" y="40630"/>
                </a:cubicBezTo>
                <a:cubicBezTo>
                  <a:pt x="121819" y="40493"/>
                  <a:pt x="122207" y="40150"/>
                  <a:pt x="122436" y="39740"/>
                </a:cubicBezTo>
                <a:lnTo>
                  <a:pt x="122436" y="39740"/>
                </a:lnTo>
                <a:cubicBezTo>
                  <a:pt x="122413" y="40356"/>
                  <a:pt x="122550" y="40972"/>
                  <a:pt x="122801" y="41543"/>
                </a:cubicBezTo>
                <a:cubicBezTo>
                  <a:pt x="123394" y="40972"/>
                  <a:pt x="123782" y="40196"/>
                  <a:pt x="123896" y="39397"/>
                </a:cubicBezTo>
                <a:lnTo>
                  <a:pt x="123896" y="39397"/>
                </a:lnTo>
                <a:cubicBezTo>
                  <a:pt x="123874" y="40082"/>
                  <a:pt x="124102" y="40767"/>
                  <a:pt x="124536" y="41315"/>
                </a:cubicBezTo>
                <a:cubicBezTo>
                  <a:pt x="124878" y="40287"/>
                  <a:pt x="125106" y="38918"/>
                  <a:pt x="125654" y="37982"/>
                </a:cubicBezTo>
                <a:cubicBezTo>
                  <a:pt x="125999" y="37417"/>
                  <a:pt x="126163" y="37210"/>
                  <a:pt x="126328" y="37210"/>
                </a:cubicBezTo>
                <a:cubicBezTo>
                  <a:pt x="126556" y="37210"/>
                  <a:pt x="126787" y="37607"/>
                  <a:pt x="127503" y="38005"/>
                </a:cubicBezTo>
                <a:cubicBezTo>
                  <a:pt x="127457" y="37480"/>
                  <a:pt x="127526" y="36955"/>
                  <a:pt x="127731" y="36453"/>
                </a:cubicBezTo>
                <a:cubicBezTo>
                  <a:pt x="128553" y="37160"/>
                  <a:pt x="129238" y="37982"/>
                  <a:pt x="129763" y="38895"/>
                </a:cubicBezTo>
                <a:cubicBezTo>
                  <a:pt x="129511" y="37434"/>
                  <a:pt x="129101" y="35973"/>
                  <a:pt x="128576" y="34581"/>
                </a:cubicBezTo>
                <a:cubicBezTo>
                  <a:pt x="129443" y="34581"/>
                  <a:pt x="130333" y="34695"/>
                  <a:pt x="131201" y="34946"/>
                </a:cubicBezTo>
                <a:cubicBezTo>
                  <a:pt x="130424" y="34079"/>
                  <a:pt x="129443" y="33394"/>
                  <a:pt x="128347" y="33006"/>
                </a:cubicBezTo>
                <a:cubicBezTo>
                  <a:pt x="129078" y="32687"/>
                  <a:pt x="129785" y="32344"/>
                  <a:pt x="130516" y="32002"/>
                </a:cubicBezTo>
                <a:cubicBezTo>
                  <a:pt x="129648" y="31842"/>
                  <a:pt x="128804" y="31705"/>
                  <a:pt x="127937" y="31545"/>
                </a:cubicBezTo>
                <a:cubicBezTo>
                  <a:pt x="128758" y="31271"/>
                  <a:pt x="129466" y="30678"/>
                  <a:pt x="129899" y="29948"/>
                </a:cubicBezTo>
                <a:lnTo>
                  <a:pt x="129899" y="29948"/>
                </a:lnTo>
                <a:cubicBezTo>
                  <a:pt x="129274" y="30593"/>
                  <a:pt x="128363" y="30972"/>
                  <a:pt x="127466" y="30972"/>
                </a:cubicBezTo>
                <a:cubicBezTo>
                  <a:pt x="127348" y="30972"/>
                  <a:pt x="127231" y="30965"/>
                  <a:pt x="127115" y="30952"/>
                </a:cubicBezTo>
                <a:cubicBezTo>
                  <a:pt x="126590" y="29560"/>
                  <a:pt x="126065" y="28167"/>
                  <a:pt x="125563" y="26798"/>
                </a:cubicBezTo>
                <a:cubicBezTo>
                  <a:pt x="125837" y="26798"/>
                  <a:pt x="126133" y="26820"/>
                  <a:pt x="126430" y="26843"/>
                </a:cubicBezTo>
                <a:cubicBezTo>
                  <a:pt x="126065" y="26250"/>
                  <a:pt x="125654" y="25611"/>
                  <a:pt x="125837" y="24926"/>
                </a:cubicBezTo>
                <a:lnTo>
                  <a:pt x="125837" y="24926"/>
                </a:lnTo>
                <a:cubicBezTo>
                  <a:pt x="126481" y="24959"/>
                  <a:pt x="127101" y="25135"/>
                  <a:pt x="127749" y="25135"/>
                </a:cubicBezTo>
                <a:cubicBezTo>
                  <a:pt x="127996" y="25135"/>
                  <a:pt x="128248" y="25110"/>
                  <a:pt x="128507" y="25040"/>
                </a:cubicBezTo>
                <a:cubicBezTo>
                  <a:pt x="128598" y="25017"/>
                  <a:pt x="128667" y="24994"/>
                  <a:pt x="128713" y="24926"/>
                </a:cubicBezTo>
                <a:cubicBezTo>
                  <a:pt x="128850" y="24743"/>
                  <a:pt x="128553" y="24538"/>
                  <a:pt x="128302" y="24469"/>
                </a:cubicBezTo>
                <a:cubicBezTo>
                  <a:pt x="127503" y="24264"/>
                  <a:pt x="126772" y="23739"/>
                  <a:pt x="126339" y="23009"/>
                </a:cubicBezTo>
                <a:cubicBezTo>
                  <a:pt x="126367" y="23003"/>
                  <a:pt x="126395" y="23001"/>
                  <a:pt x="126423" y="23001"/>
                </a:cubicBezTo>
                <a:cubicBezTo>
                  <a:pt x="126623" y="23001"/>
                  <a:pt x="126823" y="23128"/>
                  <a:pt x="127023" y="23168"/>
                </a:cubicBezTo>
                <a:cubicBezTo>
                  <a:pt x="127060" y="23178"/>
                  <a:pt x="127098" y="23183"/>
                  <a:pt x="127136" y="23183"/>
                </a:cubicBezTo>
                <a:cubicBezTo>
                  <a:pt x="127359" y="23183"/>
                  <a:pt x="127581" y="23021"/>
                  <a:pt x="127503" y="22826"/>
                </a:cubicBezTo>
                <a:cubicBezTo>
                  <a:pt x="127457" y="22735"/>
                  <a:pt x="127366" y="22666"/>
                  <a:pt x="127252" y="22621"/>
                </a:cubicBezTo>
                <a:cubicBezTo>
                  <a:pt x="126818" y="22370"/>
                  <a:pt x="126499" y="21867"/>
                  <a:pt x="126453" y="21365"/>
                </a:cubicBezTo>
                <a:lnTo>
                  <a:pt x="126453" y="21365"/>
                </a:lnTo>
                <a:cubicBezTo>
                  <a:pt x="127116" y="21468"/>
                  <a:pt x="127824" y="21563"/>
                  <a:pt x="128514" y="21563"/>
                </a:cubicBezTo>
                <a:cubicBezTo>
                  <a:pt x="129512" y="21563"/>
                  <a:pt x="130472" y="21364"/>
                  <a:pt x="131201" y="20703"/>
                </a:cubicBezTo>
                <a:lnTo>
                  <a:pt x="129671" y="20589"/>
                </a:lnTo>
                <a:cubicBezTo>
                  <a:pt x="128781" y="20498"/>
                  <a:pt x="127708" y="20270"/>
                  <a:pt x="127480" y="19425"/>
                </a:cubicBezTo>
                <a:lnTo>
                  <a:pt x="127480" y="19425"/>
                </a:lnTo>
                <a:cubicBezTo>
                  <a:pt x="127522" y="19429"/>
                  <a:pt x="127565" y="19432"/>
                  <a:pt x="127607" y="19432"/>
                </a:cubicBezTo>
                <a:cubicBezTo>
                  <a:pt x="128448" y="19432"/>
                  <a:pt x="129209" y="18584"/>
                  <a:pt x="129101" y="17736"/>
                </a:cubicBezTo>
                <a:lnTo>
                  <a:pt x="129101" y="17736"/>
                </a:lnTo>
                <a:cubicBezTo>
                  <a:pt x="128888" y="17798"/>
                  <a:pt x="128685" y="17826"/>
                  <a:pt x="128490" y="17826"/>
                </a:cubicBezTo>
                <a:cubicBezTo>
                  <a:pt x="126425" y="17826"/>
                  <a:pt x="125234" y="14669"/>
                  <a:pt x="123780" y="14669"/>
                </a:cubicBezTo>
                <a:cubicBezTo>
                  <a:pt x="123698" y="14669"/>
                  <a:pt x="123615" y="14679"/>
                  <a:pt x="123531" y="14700"/>
                </a:cubicBezTo>
                <a:cubicBezTo>
                  <a:pt x="123818" y="14626"/>
                  <a:pt x="124112" y="14591"/>
                  <a:pt x="124407" y="14591"/>
                </a:cubicBezTo>
                <a:cubicBezTo>
                  <a:pt x="125565" y="14591"/>
                  <a:pt x="126725" y="15142"/>
                  <a:pt x="127434" y="16070"/>
                </a:cubicBezTo>
                <a:cubicBezTo>
                  <a:pt x="128005" y="14746"/>
                  <a:pt x="127731" y="13080"/>
                  <a:pt x="126727" y="12053"/>
                </a:cubicBezTo>
                <a:lnTo>
                  <a:pt x="126727" y="12053"/>
                </a:lnTo>
                <a:cubicBezTo>
                  <a:pt x="127275" y="12189"/>
                  <a:pt x="127845" y="12326"/>
                  <a:pt x="128416" y="12463"/>
                </a:cubicBezTo>
                <a:cubicBezTo>
                  <a:pt x="128507" y="11801"/>
                  <a:pt x="128233" y="11071"/>
                  <a:pt x="127708" y="10615"/>
                </a:cubicBezTo>
                <a:lnTo>
                  <a:pt x="127708" y="10615"/>
                </a:lnTo>
                <a:cubicBezTo>
                  <a:pt x="128117" y="10658"/>
                  <a:pt x="128527" y="10680"/>
                  <a:pt x="128938" y="10680"/>
                </a:cubicBezTo>
                <a:cubicBezTo>
                  <a:pt x="130890" y="10680"/>
                  <a:pt x="132840" y="10192"/>
                  <a:pt x="134556" y="9268"/>
                </a:cubicBezTo>
                <a:lnTo>
                  <a:pt x="134556" y="9268"/>
                </a:lnTo>
                <a:cubicBezTo>
                  <a:pt x="134305" y="10181"/>
                  <a:pt x="134054" y="11117"/>
                  <a:pt x="133825" y="12030"/>
                </a:cubicBezTo>
                <a:cubicBezTo>
                  <a:pt x="134951" y="11122"/>
                  <a:pt x="136383" y="10623"/>
                  <a:pt x="137828" y="10623"/>
                </a:cubicBezTo>
                <a:cubicBezTo>
                  <a:pt x="138053" y="10623"/>
                  <a:pt x="138279" y="10636"/>
                  <a:pt x="138505" y="10660"/>
                </a:cubicBezTo>
                <a:cubicBezTo>
                  <a:pt x="138596" y="9679"/>
                  <a:pt x="138687" y="8674"/>
                  <a:pt x="138779" y="7693"/>
                </a:cubicBezTo>
                <a:cubicBezTo>
                  <a:pt x="139098" y="8446"/>
                  <a:pt x="139440" y="9177"/>
                  <a:pt x="139760" y="9930"/>
                </a:cubicBezTo>
                <a:lnTo>
                  <a:pt x="141997" y="8309"/>
                </a:lnTo>
                <a:lnTo>
                  <a:pt x="141997" y="8309"/>
                </a:lnTo>
                <a:cubicBezTo>
                  <a:pt x="141814" y="8834"/>
                  <a:pt x="141655" y="9359"/>
                  <a:pt x="141472" y="9861"/>
                </a:cubicBezTo>
                <a:cubicBezTo>
                  <a:pt x="141637" y="9889"/>
                  <a:pt x="141804" y="9903"/>
                  <a:pt x="141971" y="9903"/>
                </a:cubicBezTo>
                <a:cubicBezTo>
                  <a:pt x="143303" y="9903"/>
                  <a:pt x="144637" y="9042"/>
                  <a:pt x="145124" y="7784"/>
                </a:cubicBezTo>
                <a:cubicBezTo>
                  <a:pt x="145695" y="8401"/>
                  <a:pt x="146288" y="9017"/>
                  <a:pt x="146882" y="9656"/>
                </a:cubicBezTo>
                <a:cubicBezTo>
                  <a:pt x="146288" y="10249"/>
                  <a:pt x="145695" y="10843"/>
                  <a:pt x="145101" y="11436"/>
                </a:cubicBezTo>
                <a:cubicBezTo>
                  <a:pt x="145274" y="11407"/>
                  <a:pt x="145589" y="11398"/>
                  <a:pt x="145982" y="11398"/>
                </a:cubicBezTo>
                <a:cubicBezTo>
                  <a:pt x="146775" y="11398"/>
                  <a:pt x="147886" y="11437"/>
                  <a:pt x="148790" y="11437"/>
                </a:cubicBezTo>
                <a:cubicBezTo>
                  <a:pt x="149561" y="11437"/>
                  <a:pt x="150182" y="11408"/>
                  <a:pt x="150324" y="11303"/>
                </a:cubicBezTo>
                <a:lnTo>
                  <a:pt x="150324" y="11303"/>
                </a:lnTo>
                <a:cubicBezTo>
                  <a:pt x="149503" y="11940"/>
                  <a:pt x="148546" y="12441"/>
                  <a:pt x="147543" y="12737"/>
                </a:cubicBezTo>
                <a:cubicBezTo>
                  <a:pt x="148502" y="13422"/>
                  <a:pt x="149461" y="14107"/>
                  <a:pt x="150397" y="14792"/>
                </a:cubicBezTo>
                <a:cubicBezTo>
                  <a:pt x="149832" y="15232"/>
                  <a:pt x="149109" y="15465"/>
                  <a:pt x="148384" y="15465"/>
                </a:cubicBezTo>
                <a:cubicBezTo>
                  <a:pt x="147907" y="15465"/>
                  <a:pt x="147430" y="15365"/>
                  <a:pt x="146996" y="15157"/>
                </a:cubicBezTo>
                <a:lnTo>
                  <a:pt x="146996" y="15157"/>
                </a:lnTo>
                <a:cubicBezTo>
                  <a:pt x="146745" y="15819"/>
                  <a:pt x="147018" y="16663"/>
                  <a:pt x="147635" y="17028"/>
                </a:cubicBezTo>
                <a:cubicBezTo>
                  <a:pt x="147327" y="17131"/>
                  <a:pt x="147007" y="17183"/>
                  <a:pt x="146690" y="17183"/>
                </a:cubicBezTo>
                <a:cubicBezTo>
                  <a:pt x="146374" y="17183"/>
                  <a:pt x="146060" y="17131"/>
                  <a:pt x="145763" y="17028"/>
                </a:cubicBezTo>
                <a:lnTo>
                  <a:pt x="145763" y="17028"/>
                </a:lnTo>
                <a:cubicBezTo>
                  <a:pt x="146083" y="17827"/>
                  <a:pt x="146402" y="18626"/>
                  <a:pt x="146722" y="19425"/>
                </a:cubicBezTo>
                <a:cubicBezTo>
                  <a:pt x="146374" y="19358"/>
                  <a:pt x="146023" y="19330"/>
                  <a:pt x="145670" y="19330"/>
                </a:cubicBezTo>
                <a:cubicBezTo>
                  <a:pt x="143909" y="19330"/>
                  <a:pt x="142110" y="20029"/>
                  <a:pt x="140573" y="20029"/>
                </a:cubicBezTo>
                <a:cubicBezTo>
                  <a:pt x="140333" y="20029"/>
                  <a:pt x="140100" y="20012"/>
                  <a:pt x="139874" y="19973"/>
                </a:cubicBezTo>
                <a:lnTo>
                  <a:pt x="139874" y="19973"/>
                </a:lnTo>
                <a:cubicBezTo>
                  <a:pt x="140445" y="20087"/>
                  <a:pt x="141015" y="20178"/>
                  <a:pt x="141609" y="20270"/>
                </a:cubicBezTo>
                <a:cubicBezTo>
                  <a:pt x="141289" y="20795"/>
                  <a:pt x="140947" y="21320"/>
                  <a:pt x="140627" y="21845"/>
                </a:cubicBezTo>
                <a:cubicBezTo>
                  <a:pt x="141175" y="21890"/>
                  <a:pt x="141700" y="21959"/>
                  <a:pt x="142248" y="22027"/>
                </a:cubicBezTo>
                <a:cubicBezTo>
                  <a:pt x="142408" y="24264"/>
                  <a:pt x="141540" y="26569"/>
                  <a:pt x="139943" y="28144"/>
                </a:cubicBezTo>
                <a:cubicBezTo>
                  <a:pt x="140490" y="28144"/>
                  <a:pt x="141038" y="28167"/>
                  <a:pt x="141563" y="28167"/>
                </a:cubicBezTo>
                <a:cubicBezTo>
                  <a:pt x="140901" y="29012"/>
                  <a:pt x="140217" y="29856"/>
                  <a:pt x="139555" y="30701"/>
                </a:cubicBezTo>
                <a:cubicBezTo>
                  <a:pt x="140513" y="30609"/>
                  <a:pt x="141472" y="30495"/>
                  <a:pt x="142431" y="30381"/>
                </a:cubicBezTo>
                <a:lnTo>
                  <a:pt x="142431" y="30381"/>
                </a:lnTo>
                <a:cubicBezTo>
                  <a:pt x="142636" y="31454"/>
                  <a:pt x="142431" y="32618"/>
                  <a:pt x="141860" y="33554"/>
                </a:cubicBezTo>
                <a:cubicBezTo>
                  <a:pt x="142431" y="33600"/>
                  <a:pt x="143024" y="33645"/>
                  <a:pt x="143617" y="33691"/>
                </a:cubicBezTo>
                <a:cubicBezTo>
                  <a:pt x="143298" y="35197"/>
                  <a:pt x="142978" y="36704"/>
                  <a:pt x="142659" y="38210"/>
                </a:cubicBezTo>
                <a:cubicBezTo>
                  <a:pt x="143321" y="37457"/>
                  <a:pt x="143983" y="36727"/>
                  <a:pt x="144667" y="35973"/>
                </a:cubicBezTo>
                <a:cubicBezTo>
                  <a:pt x="145010" y="36749"/>
                  <a:pt x="145717" y="37343"/>
                  <a:pt x="146516" y="37571"/>
                </a:cubicBezTo>
                <a:cubicBezTo>
                  <a:pt x="147082" y="37402"/>
                  <a:pt x="147671" y="37317"/>
                  <a:pt x="148259" y="37317"/>
                </a:cubicBezTo>
                <a:cubicBezTo>
                  <a:pt x="149095" y="37317"/>
                  <a:pt x="149930" y="37487"/>
                  <a:pt x="150693" y="37822"/>
                </a:cubicBezTo>
                <a:cubicBezTo>
                  <a:pt x="149575" y="36681"/>
                  <a:pt x="148456" y="35540"/>
                  <a:pt x="147338" y="34398"/>
                </a:cubicBezTo>
                <a:lnTo>
                  <a:pt x="147338" y="34398"/>
                </a:lnTo>
                <a:cubicBezTo>
                  <a:pt x="148160" y="34558"/>
                  <a:pt x="148959" y="34695"/>
                  <a:pt x="149758" y="34855"/>
                </a:cubicBezTo>
                <a:cubicBezTo>
                  <a:pt x="149050" y="33349"/>
                  <a:pt x="147680" y="32162"/>
                  <a:pt x="146105" y="31637"/>
                </a:cubicBezTo>
                <a:cubicBezTo>
                  <a:pt x="147201" y="31249"/>
                  <a:pt x="148160" y="30495"/>
                  <a:pt x="148799" y="29537"/>
                </a:cubicBezTo>
                <a:cubicBezTo>
                  <a:pt x="147892" y="28461"/>
                  <a:pt x="146965" y="27385"/>
                  <a:pt x="146037" y="26310"/>
                </a:cubicBezTo>
                <a:lnTo>
                  <a:pt x="146037" y="26310"/>
                </a:lnTo>
                <a:cubicBezTo>
                  <a:pt x="146193" y="26179"/>
                  <a:pt x="146168" y="25913"/>
                  <a:pt x="146105" y="25725"/>
                </a:cubicBezTo>
                <a:cubicBezTo>
                  <a:pt x="145786" y="24310"/>
                  <a:pt x="145466" y="22895"/>
                  <a:pt x="145147" y="21502"/>
                </a:cubicBezTo>
                <a:lnTo>
                  <a:pt x="145147" y="21502"/>
                </a:lnTo>
                <a:cubicBezTo>
                  <a:pt x="146836" y="22255"/>
                  <a:pt x="148525" y="23009"/>
                  <a:pt x="150214" y="23785"/>
                </a:cubicBezTo>
                <a:cubicBezTo>
                  <a:pt x="150100" y="23054"/>
                  <a:pt x="149986" y="22347"/>
                  <a:pt x="149894" y="21616"/>
                </a:cubicBezTo>
                <a:lnTo>
                  <a:pt x="149894" y="21616"/>
                </a:lnTo>
                <a:cubicBezTo>
                  <a:pt x="150853" y="22438"/>
                  <a:pt x="152063" y="22986"/>
                  <a:pt x="153295" y="23191"/>
                </a:cubicBezTo>
                <a:cubicBezTo>
                  <a:pt x="153592" y="22415"/>
                  <a:pt x="153683" y="21548"/>
                  <a:pt x="153547" y="20703"/>
                </a:cubicBezTo>
                <a:lnTo>
                  <a:pt x="153547" y="20703"/>
                </a:lnTo>
                <a:cubicBezTo>
                  <a:pt x="154437" y="21251"/>
                  <a:pt x="155327" y="21822"/>
                  <a:pt x="156194" y="22370"/>
                </a:cubicBezTo>
                <a:cubicBezTo>
                  <a:pt x="156582" y="21662"/>
                  <a:pt x="156970" y="20977"/>
                  <a:pt x="157336" y="20270"/>
                </a:cubicBezTo>
                <a:lnTo>
                  <a:pt x="157336" y="20270"/>
                </a:lnTo>
                <a:cubicBezTo>
                  <a:pt x="156947" y="21274"/>
                  <a:pt x="156925" y="22438"/>
                  <a:pt x="157313" y="23442"/>
                </a:cubicBezTo>
                <a:cubicBezTo>
                  <a:pt x="158796" y="21822"/>
                  <a:pt x="159572" y="19539"/>
                  <a:pt x="159390" y="17348"/>
                </a:cubicBezTo>
                <a:lnTo>
                  <a:pt x="159390" y="17348"/>
                </a:lnTo>
                <a:cubicBezTo>
                  <a:pt x="159846" y="17964"/>
                  <a:pt x="160303" y="18581"/>
                  <a:pt x="160759" y="19197"/>
                </a:cubicBezTo>
                <a:cubicBezTo>
                  <a:pt x="161147" y="17850"/>
                  <a:pt x="161786" y="16595"/>
                  <a:pt x="162654" y="15499"/>
                </a:cubicBezTo>
                <a:cubicBezTo>
                  <a:pt x="162668" y="15499"/>
                  <a:pt x="162683" y="15498"/>
                  <a:pt x="162697" y="15498"/>
                </a:cubicBezTo>
                <a:cubicBezTo>
                  <a:pt x="163955" y="15498"/>
                  <a:pt x="163948" y="17475"/>
                  <a:pt x="163339" y="18626"/>
                </a:cubicBezTo>
                <a:cubicBezTo>
                  <a:pt x="162745" y="19767"/>
                  <a:pt x="162243" y="21594"/>
                  <a:pt x="163476" y="22050"/>
                </a:cubicBezTo>
                <a:cubicBezTo>
                  <a:pt x="164389" y="21708"/>
                  <a:pt x="165324" y="21388"/>
                  <a:pt x="166260" y="21046"/>
                </a:cubicBezTo>
                <a:lnTo>
                  <a:pt x="166260" y="21046"/>
                </a:lnTo>
                <a:cubicBezTo>
                  <a:pt x="165995" y="21767"/>
                  <a:pt x="166707" y="22567"/>
                  <a:pt x="167427" y="22567"/>
                </a:cubicBezTo>
                <a:cubicBezTo>
                  <a:pt x="167573" y="22567"/>
                  <a:pt x="167719" y="22534"/>
                  <a:pt x="167858" y="22461"/>
                </a:cubicBezTo>
                <a:lnTo>
                  <a:pt x="167858" y="22461"/>
                </a:lnTo>
                <a:cubicBezTo>
                  <a:pt x="167105" y="23031"/>
                  <a:pt x="166351" y="23579"/>
                  <a:pt x="165598" y="24127"/>
                </a:cubicBezTo>
                <a:lnTo>
                  <a:pt x="168794" y="24127"/>
                </a:lnTo>
                <a:cubicBezTo>
                  <a:pt x="169273" y="25314"/>
                  <a:pt x="168703" y="26798"/>
                  <a:pt x="167561" y="27368"/>
                </a:cubicBezTo>
                <a:cubicBezTo>
                  <a:pt x="168451" y="27619"/>
                  <a:pt x="168634" y="28966"/>
                  <a:pt x="167995" y="29651"/>
                </a:cubicBezTo>
                <a:cubicBezTo>
                  <a:pt x="167547" y="30131"/>
                  <a:pt x="166885" y="30308"/>
                  <a:pt x="166215" y="30308"/>
                </a:cubicBezTo>
                <a:cubicBezTo>
                  <a:pt x="165930" y="30308"/>
                  <a:pt x="165643" y="30276"/>
                  <a:pt x="165370" y="30221"/>
                </a:cubicBezTo>
                <a:lnTo>
                  <a:pt x="165370" y="30221"/>
                </a:lnTo>
                <a:cubicBezTo>
                  <a:pt x="165963" y="30655"/>
                  <a:pt x="166443" y="31294"/>
                  <a:pt x="166671" y="32002"/>
                </a:cubicBezTo>
                <a:lnTo>
                  <a:pt x="163316" y="33349"/>
                </a:lnTo>
                <a:cubicBezTo>
                  <a:pt x="164252" y="33554"/>
                  <a:pt x="165165" y="33737"/>
                  <a:pt x="166100" y="33942"/>
                </a:cubicBezTo>
                <a:cubicBezTo>
                  <a:pt x="167447" y="34627"/>
                  <a:pt x="166899" y="36681"/>
                  <a:pt x="166169" y="38005"/>
                </a:cubicBezTo>
                <a:cubicBezTo>
                  <a:pt x="165347" y="39489"/>
                  <a:pt x="164548" y="40972"/>
                  <a:pt x="163727" y="42456"/>
                </a:cubicBezTo>
                <a:cubicBezTo>
                  <a:pt x="164868" y="41862"/>
                  <a:pt x="166032" y="41292"/>
                  <a:pt x="167173" y="40721"/>
                </a:cubicBezTo>
                <a:cubicBezTo>
                  <a:pt x="167173" y="41840"/>
                  <a:pt x="167584" y="42958"/>
                  <a:pt x="168337" y="43802"/>
                </a:cubicBezTo>
                <a:cubicBezTo>
                  <a:pt x="168337" y="43346"/>
                  <a:pt x="168360" y="42821"/>
                  <a:pt x="168748" y="42547"/>
                </a:cubicBezTo>
                <a:cubicBezTo>
                  <a:pt x="168826" y="42489"/>
                  <a:pt x="168918" y="42464"/>
                  <a:pt x="169013" y="42464"/>
                </a:cubicBezTo>
                <a:cubicBezTo>
                  <a:pt x="169319" y="42464"/>
                  <a:pt x="169647" y="42728"/>
                  <a:pt x="169578" y="42987"/>
                </a:cubicBezTo>
                <a:lnTo>
                  <a:pt x="169578" y="42987"/>
                </a:lnTo>
                <a:cubicBezTo>
                  <a:pt x="170068" y="41915"/>
                  <a:pt x="169333" y="40659"/>
                  <a:pt x="169068" y="39489"/>
                </a:cubicBezTo>
                <a:cubicBezTo>
                  <a:pt x="168680" y="37662"/>
                  <a:pt x="169547" y="35654"/>
                  <a:pt x="171145" y="34695"/>
                </a:cubicBezTo>
                <a:cubicBezTo>
                  <a:pt x="171738" y="35426"/>
                  <a:pt x="172332" y="36133"/>
                  <a:pt x="172925" y="36841"/>
                </a:cubicBezTo>
                <a:cubicBezTo>
                  <a:pt x="173929" y="36704"/>
                  <a:pt x="174888" y="36156"/>
                  <a:pt x="175482" y="35334"/>
                </a:cubicBezTo>
                <a:cubicBezTo>
                  <a:pt x="175162" y="34832"/>
                  <a:pt x="174843" y="34353"/>
                  <a:pt x="174523" y="33851"/>
                </a:cubicBezTo>
                <a:cubicBezTo>
                  <a:pt x="175231" y="33326"/>
                  <a:pt x="176029" y="32960"/>
                  <a:pt x="176874" y="32801"/>
                </a:cubicBezTo>
                <a:cubicBezTo>
                  <a:pt x="176007" y="32230"/>
                  <a:pt x="176052" y="30861"/>
                  <a:pt x="176691" y="30062"/>
                </a:cubicBezTo>
                <a:cubicBezTo>
                  <a:pt x="177330" y="29263"/>
                  <a:pt x="178335" y="28875"/>
                  <a:pt x="179316" y="28532"/>
                </a:cubicBezTo>
                <a:cubicBezTo>
                  <a:pt x="178312" y="28350"/>
                  <a:pt x="177308" y="28167"/>
                  <a:pt x="176281" y="27985"/>
                </a:cubicBezTo>
                <a:cubicBezTo>
                  <a:pt x="177604" y="26432"/>
                  <a:pt x="178928" y="24903"/>
                  <a:pt x="180252" y="23374"/>
                </a:cubicBezTo>
                <a:cubicBezTo>
                  <a:pt x="179797" y="23277"/>
                  <a:pt x="179334" y="23230"/>
                  <a:pt x="178871" y="23230"/>
                </a:cubicBezTo>
                <a:cubicBezTo>
                  <a:pt x="178243" y="23230"/>
                  <a:pt x="177616" y="23317"/>
                  <a:pt x="177011" y="23488"/>
                </a:cubicBezTo>
                <a:cubicBezTo>
                  <a:pt x="177696" y="22164"/>
                  <a:pt x="177330" y="20384"/>
                  <a:pt x="176166" y="19471"/>
                </a:cubicBezTo>
                <a:cubicBezTo>
                  <a:pt x="176714" y="19128"/>
                  <a:pt x="177285" y="18786"/>
                  <a:pt x="177833" y="18444"/>
                </a:cubicBezTo>
                <a:lnTo>
                  <a:pt x="177833" y="18444"/>
                </a:lnTo>
                <a:cubicBezTo>
                  <a:pt x="177640" y="18562"/>
                  <a:pt x="177422" y="18615"/>
                  <a:pt x="177185" y="18615"/>
                </a:cubicBezTo>
                <a:cubicBezTo>
                  <a:pt x="175370" y="18615"/>
                  <a:pt x="172457" y="15490"/>
                  <a:pt x="171670" y="14723"/>
                </a:cubicBezTo>
                <a:cubicBezTo>
                  <a:pt x="171670" y="13696"/>
                  <a:pt x="172628" y="12851"/>
                  <a:pt x="173656" y="12623"/>
                </a:cubicBezTo>
                <a:cubicBezTo>
                  <a:pt x="173936" y="12560"/>
                  <a:pt x="174219" y="12533"/>
                  <a:pt x="174505" y="12533"/>
                </a:cubicBezTo>
                <a:cubicBezTo>
                  <a:pt x="175244" y="12533"/>
                  <a:pt x="175996" y="12710"/>
                  <a:pt x="176737" y="12874"/>
                </a:cubicBezTo>
                <a:cubicBezTo>
                  <a:pt x="176463" y="12007"/>
                  <a:pt x="176075" y="11185"/>
                  <a:pt x="175619" y="10432"/>
                </a:cubicBezTo>
                <a:lnTo>
                  <a:pt x="175619" y="10432"/>
                </a:lnTo>
                <a:cubicBezTo>
                  <a:pt x="176492" y="10894"/>
                  <a:pt x="177467" y="11125"/>
                  <a:pt x="178450" y="11125"/>
                </a:cubicBezTo>
                <a:cubicBezTo>
                  <a:pt x="178777" y="11125"/>
                  <a:pt x="179105" y="11100"/>
                  <a:pt x="179430" y="11048"/>
                </a:cubicBezTo>
                <a:cubicBezTo>
                  <a:pt x="178495" y="10272"/>
                  <a:pt x="177650" y="9405"/>
                  <a:pt x="176897" y="8469"/>
                </a:cubicBezTo>
                <a:cubicBezTo>
                  <a:pt x="177274" y="8329"/>
                  <a:pt x="177677" y="8260"/>
                  <a:pt x="178079" y="8260"/>
                </a:cubicBezTo>
                <a:cubicBezTo>
                  <a:pt x="178527" y="8260"/>
                  <a:pt x="178975" y="8346"/>
                  <a:pt x="179385" y="8515"/>
                </a:cubicBezTo>
                <a:cubicBezTo>
                  <a:pt x="178905" y="8309"/>
                  <a:pt x="178586" y="6597"/>
                  <a:pt x="177582" y="6209"/>
                </a:cubicBezTo>
                <a:cubicBezTo>
                  <a:pt x="178289" y="4246"/>
                  <a:pt x="179020" y="2580"/>
                  <a:pt x="178472" y="298"/>
                </a:cubicBezTo>
                <a:cubicBezTo>
                  <a:pt x="155943" y="92"/>
                  <a:pt x="133437" y="24"/>
                  <a:pt x="110954" y="24"/>
                </a:cubicBezTo>
                <a:lnTo>
                  <a:pt x="50148" y="24"/>
                </a:lnTo>
                <a:cubicBezTo>
                  <a:pt x="34216" y="1"/>
                  <a:pt x="18307" y="1"/>
                  <a:pt x="23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slide" Target="slide4.xml"/><Relationship Id="rId7" Type="http://schemas.openxmlformats.org/officeDocument/2006/relationships/image" Target="../media/image7.png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slide" Target="slide2.xml"/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1.wav"/><Relationship Id="rId16" Type="http://schemas.openxmlformats.org/officeDocument/2006/relationships/slide" Target="slide7.xml"/><Relationship Id="rId15" Type="http://schemas.openxmlformats.org/officeDocument/2006/relationships/image" Target="../media/image12.GIF"/><Relationship Id="rId14" Type="http://schemas.openxmlformats.org/officeDocument/2006/relationships/hyperlink" Target="https://www.facebook.com/nkpowerskills" TargetMode="External"/><Relationship Id="rId13" Type="http://schemas.openxmlformats.org/officeDocument/2006/relationships/image" Target="../media/image11.GIF"/><Relationship Id="rId12" Type="http://schemas.openxmlformats.org/officeDocument/2006/relationships/image" Target="../media/image10.jpeg"/><Relationship Id="rId11" Type="http://schemas.openxmlformats.org/officeDocument/2006/relationships/image" Target="../media/image9.png"/><Relationship Id="rId10" Type="http://schemas.openxmlformats.org/officeDocument/2006/relationships/slide" Target="slide3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slide" Target="slide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slide" Target="slide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slide" Target="slide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0" name="Google Shape;4250;p48"/>
          <p:cNvSpPr/>
          <p:nvPr/>
        </p:nvSpPr>
        <p:spPr>
          <a:xfrm flipH="1">
            <a:off x="10148214" y="-137900"/>
            <a:ext cx="2387985" cy="107515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0" y="937259"/>
            <a:ext cx="5715000" cy="4182444"/>
          </a:xfrm>
          <a:prstGeom prst="rect">
            <a:avLst/>
          </a:prstGeom>
        </p:spPr>
      </p:pic>
      <p:pic>
        <p:nvPicPr>
          <p:cNvPr id="15" name="Picture 14" descr="038b4ff17003114c478d29a567a6daa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36346" y="1524000"/>
            <a:ext cx="2993754" cy="4800600"/>
          </a:xfrm>
          <a:prstGeom prst="rect">
            <a:avLst/>
          </a:prstGeom>
        </p:spPr>
      </p:pic>
      <p:pic>
        <p:nvPicPr>
          <p:cNvPr id="16" name="Picture 15" descr="038b4ff17003114c478d29a567a6daa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9050" y="937259"/>
            <a:ext cx="2993754" cy="4800600"/>
          </a:xfrm>
          <a:prstGeom prst="rect">
            <a:avLst/>
          </a:prstGeom>
        </p:spPr>
      </p:pic>
      <p:pic>
        <p:nvPicPr>
          <p:cNvPr id="17" name="22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7508" y="5119703"/>
            <a:ext cx="2905715" cy="208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1.875E-6 0.00023 C -0.00364 -0.00023 -0.01198 7.40741E-7 -0.0164 -0.00116 C -0.01784 -0.00162 -0.01875 -0.00232 -0.02018 -0.00255 C -0.02344 -0.00301 -0.02695 -0.00278 -0.03034 -0.00324 C -0.03502 -0.00347 -0.03489 -0.0037 -0.03919 -0.0044 C -0.04088 -0.00463 -0.04258 -0.00486 -0.04427 -0.00486 C -0.04674 -0.00532 -0.04961 -0.00556 -0.05182 -0.00625 C -0.05312 -0.00671 -0.05416 -0.00718 -0.0556 -0.00741 C -0.05755 -0.00787 -0.05989 -0.00787 -0.06198 -0.0081 C -0.06328 -0.00857 -0.06432 -0.00903 -0.06575 -0.00926 C -0.06771 -0.00972 -0.06979 -0.00972 -0.072 -0.00995 C -0.08281 -0.01111 -0.07083 -0.01019 -0.08711 -0.01111 C -0.09687 -0.01088 -0.10651 -0.01111 -0.11627 -0.01065 C -0.12643 -0.00995 -0.12083 -0.00949 -0.1276 -0.0081 C -0.12903 -0.00764 -0.13112 -0.00764 -0.13281 -0.00741 C -0.13385 -0.00695 -0.13502 -0.00648 -0.13646 -0.00625 C -0.14505 -0.00509 -0.147 -0.00532 -0.15416 -0.00625 C -0.15755 -0.00648 -0.16094 -0.00695 -0.16419 -0.00741 C -0.16588 -0.00764 -0.16758 -0.00787 -0.16927 -0.0081 L -0.17695 -0.00926 L -0.18073 -0.00995 C -0.18203 -0.01019 -0.1832 -0.01042 -0.18437 -0.01065 L -0.20716 -0.01181 C -0.20885 -0.01204 -0.21055 -0.01227 -0.21211 -0.0125 C -0.21367 -0.0125 -0.21484 -0.01296 -0.21601 -0.01296 C -0.22656 -0.01296 -0.23698 -0.01273 -0.24752 -0.0125 C -0.24883 -0.01227 -0.25026 -0.01204 -0.25156 -0.01181 C -0.25338 -0.01157 -0.25573 -0.01134 -0.25781 -0.01111 C -0.25937 -0.01088 -0.26107 -0.01088 -0.26263 -0.01065 C -0.27213 -0.00949 -0.26627 -0.01042 -0.27278 -0.00926 C -0.27838 -0.00972 -0.28607 -0.00995 -0.29166 -0.01065 C -0.29245 -0.01065 -0.29375 -0.01111 -0.29531 -0.01111 C -0.29765 -0.01134 -0.29974 -0.01157 -0.3013 -0.01181 C -0.3043 -0.01204 -0.3069 -0.01273 -0.3095 -0.01296 L -0.31693 -0.01435 C -0.31784 -0.01458 -0.31927 -0.01482 -0.3207 -0.01482 C -0.32435 -0.01528 -0.32825 -0.01574 -0.33216 -0.0162 C -0.33437 -0.01667 -0.33724 -0.0169 -0.33971 -0.01736 L -0.34739 -0.01875 L -0.35078 -0.01921 C -0.35221 -0.01945 -0.35351 -0.01968 -0.35482 -0.01991 C -0.35638 -0.02014 -0.35833 -0.02037 -0.36002 -0.0206 C -0.37344 -0.02199 -0.37252 -0.0213 -0.39414 -0.02176 C -0.40182 -0.02269 -0.39752 -0.02222 -0.40677 -0.02361 C -0.40794 -0.02384 -0.40924 -0.02407 -0.41055 -0.02431 C -0.41276 -0.02477 -0.41471 -0.02523 -0.41693 -0.02546 C -0.41979 -0.02593 -0.42278 -0.02593 -0.42578 -0.02616 C -0.42825 -0.02639 -0.43073 -0.02662 -0.4332 -0.02662 C -0.44687 -0.0294 -0.43112 -0.02662 -0.45351 -0.0287 C -0.47396 -0.03032 -0.44622 -0.02986 -0.47135 -0.02986 " pathEditMode="relative" rAng="0" ptsTypes="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8993" y="2924050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3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372894"/>
            <a:ext cx="2433380" cy="2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16" action="ppaction://hlinksldjump"/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6 -0.28263 L 0.60286 -0.2824 C 0.60846 -0.27731 0.61419 -0.27245 0.61992 -0.26666 C 0.63138 -0.25462 0.61992 -0.26111 0.63138 -0.25578 C 0.65208 -0.23587 0.62005 -0.26527 0.64466 -0.24768 C 0.67083 -0.22893 0.64583 -0.24143 0.66172 -0.23402 C 0.67838 -0.21018 0.65729 -0.23935 0.67318 -0.22037 C 0.68268 -0.20902 0.67461 -0.21435 0.68463 -0.20972 C 0.70963 -0.18287 0.67917 -0.21342 0.69792 -0.19861 C 0.7082 -0.19074 0.7082 -0.18958 0.71497 -0.17962 C 0.7181 -0.1662 0.71536 -0.175 0.72266 -0.16064 C 0.72396 -0.1581 0.72474 -0.15462 0.72643 -0.15254 C 0.72812 -0.15023 0.73021 -0.14884 0.73229 -0.14699 C 0.73359 -0.14421 0.73437 -0.14143 0.73607 -0.13888 C 0.73984 -0.13356 0.74271 -0.1331 0.74753 -0.13055 C 0.75169 -0.12476 0.75351 -0.12083 0.75898 -0.11736 C 0.76055 -0.11574 0.76263 -0.1155 0.76458 -0.11458 C 0.76641 -0.1125 0.7681 -0.11041 0.77044 -0.10902 C 0.77396 -0.10671 0.78164 -0.1037 0.78164 -0.10324 C 0.78372 -0.10185 0.78581 -0.10046 0.7875 -0.09837 C 0.79453 -0.08819 0.78763 -0.09097 0.797 -0.08194 C 0.7987 -0.08009 0.80078 -0.08009 0.8026 -0.07916 C 0.80456 -0.07754 0.80638 -0.07546 0.80833 -0.07361 C 0.81081 -0.07175 0.81393 -0.07106 0.81601 -0.06828 C 0.81784 -0.0662 0.81849 -0.06273 0.81979 -0.06018 C 0.82031 -0.05902 0.82096 -0.05856 0.82187 -0.05717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5" grpId="2" bldLvl="0" animBg="1"/>
      <p:bldP spid="25" grpId="3" bldLvl="0" animBg="1"/>
      <p:bldP spid="25" grpId="4" bldLvl="0" animBg="1"/>
      <p:bldP spid="25" grpId="5" bldLvl="0" animBg="1"/>
      <p:bldP spid="25" grpId="6" bldLvl="0" animBg="1"/>
      <p:bldP spid="25" grpId="7" bldLvl="0" animBg="1"/>
      <p:bldP spid="25" grpId="8" bldLvl="0" animBg="1"/>
      <p:bldP spid="25" grpId="9" bldLvl="0" animBg="1"/>
      <p:bldP spid="25" grpId="1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5" name="Đ"/>
          <p:cNvSpPr/>
          <p:nvPr/>
        </p:nvSpPr>
        <p:spPr>
          <a:xfrm>
            <a:off x="4261622" y="5417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Đồng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hồ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chỉ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giờ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589" y="1681784"/>
            <a:ext cx="2552700" cy="23812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0" name="Đ"/>
          <p:cNvSpPr/>
          <p:nvPr/>
        </p:nvSpPr>
        <p:spPr>
          <a:xfrm>
            <a:off x="3230217" y="5417125"/>
            <a:ext cx="5628805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Đồng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hồ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chỉ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giờ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140" y="1496668"/>
            <a:ext cx="2657475" cy="2552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0" name="Đ"/>
          <p:cNvSpPr/>
          <p:nvPr/>
        </p:nvSpPr>
        <p:spPr>
          <a:xfrm>
            <a:off x="3657600" y="5417125"/>
            <a:ext cx="5201422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Đồng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hồ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chỉ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giờ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590" y="1525656"/>
            <a:ext cx="2874479" cy="28964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1" name="Đ"/>
          <p:cNvSpPr/>
          <p:nvPr/>
        </p:nvSpPr>
        <p:spPr>
          <a:xfrm>
            <a:off x="3409122" y="5417125"/>
            <a:ext cx="54499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Đồng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hồ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chỉ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giờ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993" y="1461672"/>
            <a:ext cx="2533650" cy="2543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10634" t="13594" b="21337"/>
          <a:stretch>
            <a:fillRect/>
          </a:stretch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5785647"/>
          </a:xfrm>
          <a:prstGeom prst="rect">
            <a:avLst/>
          </a:prstGeom>
        </p:spPr>
      </p:pic>
      <p:sp>
        <p:nvSpPr>
          <p:cNvPr id="20" name="Đ"/>
          <p:cNvSpPr/>
          <p:nvPr/>
        </p:nvSpPr>
        <p:spPr>
          <a:xfrm>
            <a:off x="4261622" y="5417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60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84" y="504425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71191" y="610204"/>
            <a:ext cx="646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Đồng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hồ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chỉ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giờ</a:t>
            </a: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589" y="1681784"/>
            <a:ext cx="2552700" cy="23812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WPS Presentation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1</cp:revision>
  <dcterms:created xsi:type="dcterms:W3CDTF">2024-05-14T14:43:50Z</dcterms:created>
  <dcterms:modified xsi:type="dcterms:W3CDTF">2024-05-14T14:43:50Z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579A597CE59C4C07903E4DD3103A9B3D_11</vt:lpwstr>
  </property>
  <property fmtid="{D5CDD505-2E9C-101B-9397-08002B2CF9AE}" pid="3" name="KSOProductBuildVer">
    <vt:lpwstr>1033-12.2.0.16909</vt:lpwstr>
  </property>
</Properties>
</file>