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av" ContentType="audio/x-wav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hánh Nguyễn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commentAuthors" Target="commentAuthors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4.png"/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audio" Target="../media/audio1.wav"/><Relationship Id="rId2" Type="http://schemas.openxmlformats.org/officeDocument/2006/relationships/image" Target="../media/image6.png"/><Relationship Id="rId1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audio" Target="../media/audio1.wav"/><Relationship Id="rId2" Type="http://schemas.openxmlformats.org/officeDocument/2006/relationships/image" Target="../media/image7.jpeg"/><Relationship Id="rId1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2" name="vong quay"/>
          <p:cNvGrpSpPr/>
          <p:nvPr/>
        </p:nvGrpSpPr>
        <p:grpSpPr>
          <a:xfrm>
            <a:off x="5799138" y="461963"/>
            <a:ext cx="5043487" cy="5037137"/>
            <a:chOff x="5425622" y="292790"/>
            <a:chExt cx="5834378" cy="5828280"/>
          </a:xfrm>
        </p:grpSpPr>
        <p:pic>
          <p:nvPicPr>
            <p:cNvPr id="40963" name="Picture 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425622" y="292790"/>
              <a:ext cx="5834378" cy="582828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40964" name="TextBox 8"/>
            <p:cNvSpPr txBox="1"/>
            <p:nvPr/>
          </p:nvSpPr>
          <p:spPr>
            <a:xfrm rot="-6650339">
              <a:off x="6674683" y="1269284"/>
              <a:ext cx="2025648" cy="67665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 algn="ctr"/>
              <a:r>
                <a:rPr lang="en-GB" altLang="en-US" sz="3200" b="1" dirty="0">
                  <a:latin typeface="Tahoma" panose="020B0604030504040204" pitchFamily="34" charset="0"/>
                </a:rPr>
                <a:t>30</a:t>
              </a:r>
              <a:endParaRPr lang="vi-VN" altLang="en-US" sz="3200" b="1" dirty="0">
                <a:latin typeface="Tahoma" panose="020B0604030504040204" pitchFamily="34" charset="0"/>
                <a:ea typeface="Tahoma" panose="020B0604030504040204" pitchFamily="34" charset="0"/>
              </a:endParaRPr>
            </a:p>
          </p:txBody>
        </p:sp>
        <p:sp>
          <p:nvSpPr>
            <p:cNvPr id="40965" name="TextBox 9"/>
            <p:cNvSpPr txBox="1"/>
            <p:nvPr/>
          </p:nvSpPr>
          <p:spPr>
            <a:xfrm rot="-9367408">
              <a:off x="5742637" y="2184872"/>
              <a:ext cx="2025648" cy="67665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 algn="ctr"/>
              <a:r>
                <a:rPr lang="en-GB" altLang="en-US" sz="3200" b="1" dirty="0">
                  <a:solidFill>
                    <a:schemeClr val="bg1"/>
                  </a:solidFill>
                  <a:latin typeface="Tahoma" panose="020B0604030504040204" pitchFamily="34" charset="0"/>
                </a:rPr>
                <a:t>40</a:t>
              </a:r>
              <a:endParaRPr lang="vi-VN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endParaRPr>
            </a:p>
          </p:txBody>
        </p:sp>
        <p:sp>
          <p:nvSpPr>
            <p:cNvPr id="40966" name="TextBox 10"/>
            <p:cNvSpPr txBox="1"/>
            <p:nvPr/>
          </p:nvSpPr>
          <p:spPr>
            <a:xfrm rot="-4009724">
              <a:off x="8020994" y="1266359"/>
              <a:ext cx="2025648" cy="67665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 algn="ctr"/>
              <a:r>
                <a:rPr lang="en-GB" altLang="en-US" sz="3200" b="1" dirty="0">
                  <a:solidFill>
                    <a:schemeClr val="bg1"/>
                  </a:solidFill>
                  <a:latin typeface="Tahoma" panose="020B0604030504040204" pitchFamily="34" charset="0"/>
                </a:rPr>
                <a:t>20</a:t>
              </a:r>
              <a:endParaRPr lang="vi-VN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endParaRPr>
            </a:p>
          </p:txBody>
        </p:sp>
        <p:sp>
          <p:nvSpPr>
            <p:cNvPr id="40967" name="TextBox 11"/>
            <p:cNvSpPr txBox="1"/>
            <p:nvPr/>
          </p:nvSpPr>
          <p:spPr>
            <a:xfrm rot="-1444915">
              <a:off x="8917980" y="2189476"/>
              <a:ext cx="2025648" cy="67665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 algn="ctr"/>
              <a:r>
                <a:rPr lang="en-GB" altLang="en-US" sz="3200" b="1" dirty="0">
                  <a:latin typeface="Tahoma" panose="020B0604030504040204" pitchFamily="34" charset="0"/>
                </a:rPr>
                <a:t>10</a:t>
              </a:r>
              <a:endParaRPr lang="vi-VN" altLang="en-US" sz="3200" b="1" dirty="0">
                <a:latin typeface="Tahoma" panose="020B0604030504040204" pitchFamily="34" charset="0"/>
                <a:ea typeface="Tahoma" panose="020B0604030504040204" pitchFamily="34" charset="0"/>
              </a:endParaRPr>
            </a:p>
          </p:txBody>
        </p:sp>
        <p:sp>
          <p:nvSpPr>
            <p:cNvPr id="40968" name="TextBox 16"/>
            <p:cNvSpPr txBox="1"/>
            <p:nvPr/>
          </p:nvSpPr>
          <p:spPr>
            <a:xfrm rot="9501114">
              <a:off x="5697321" y="3524665"/>
              <a:ext cx="2025648" cy="67665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 algn="ctr"/>
              <a:r>
                <a:rPr lang="en-GB" altLang="en-US" sz="3200" b="1" dirty="0">
                  <a:latin typeface="Tahoma" panose="020B0604030504040204" pitchFamily="34" charset="0"/>
                </a:rPr>
                <a:t>50</a:t>
              </a:r>
              <a:endParaRPr lang="vi-VN" altLang="en-US" sz="3200" b="1" dirty="0">
                <a:latin typeface="Tahoma" panose="020B0604030504040204" pitchFamily="34" charset="0"/>
                <a:ea typeface="Tahoma" panose="020B0604030504040204" pitchFamily="34" charset="0"/>
              </a:endParaRPr>
            </a:p>
          </p:txBody>
        </p:sp>
        <p:sp>
          <p:nvSpPr>
            <p:cNvPr id="40969" name="TextBox 18"/>
            <p:cNvSpPr txBox="1"/>
            <p:nvPr/>
          </p:nvSpPr>
          <p:spPr>
            <a:xfrm rot="6703311">
              <a:off x="6660974" y="4492994"/>
              <a:ext cx="2025648" cy="67665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 algn="ctr"/>
              <a:r>
                <a:rPr lang="en-GB" altLang="en-US" sz="3200" b="1" dirty="0">
                  <a:solidFill>
                    <a:schemeClr val="bg1"/>
                  </a:solidFill>
                  <a:latin typeface="Tahoma" panose="020B0604030504040204" pitchFamily="34" charset="0"/>
                </a:rPr>
                <a:t>60</a:t>
              </a:r>
              <a:endParaRPr lang="vi-VN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endParaRPr>
            </a:p>
          </p:txBody>
        </p:sp>
        <p:sp>
          <p:nvSpPr>
            <p:cNvPr id="40970" name="TextBox 19"/>
            <p:cNvSpPr txBox="1"/>
            <p:nvPr/>
          </p:nvSpPr>
          <p:spPr>
            <a:xfrm rot="3829829">
              <a:off x="8019632" y="4500234"/>
              <a:ext cx="2025648" cy="67665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 algn="ctr"/>
              <a:r>
                <a:rPr lang="en-GB" altLang="en-US" sz="3200" b="1" dirty="0">
                  <a:latin typeface="Tahoma" panose="020B0604030504040204" pitchFamily="34" charset="0"/>
                </a:rPr>
                <a:t>70</a:t>
              </a:r>
              <a:endParaRPr lang="vi-VN" altLang="en-US" sz="3200" b="1" dirty="0">
                <a:latin typeface="Tahoma" panose="020B0604030504040204" pitchFamily="34" charset="0"/>
                <a:ea typeface="Tahoma" panose="020B0604030504040204" pitchFamily="34" charset="0"/>
              </a:endParaRPr>
            </a:p>
          </p:txBody>
        </p:sp>
        <p:sp>
          <p:nvSpPr>
            <p:cNvPr id="40971" name="TextBox 20"/>
            <p:cNvSpPr txBox="1"/>
            <p:nvPr/>
          </p:nvSpPr>
          <p:spPr>
            <a:xfrm rot="1321648">
              <a:off x="8940448" y="3556175"/>
              <a:ext cx="2025648" cy="67665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 algn="ctr"/>
              <a:r>
                <a:rPr lang="en-GB" altLang="en-US" sz="3200" b="1" dirty="0">
                  <a:solidFill>
                    <a:schemeClr val="bg1"/>
                  </a:solidFill>
                  <a:latin typeface="Tahoma" panose="020B0604030504040204" pitchFamily="34" charset="0"/>
                </a:rPr>
                <a:t>80</a:t>
              </a:r>
              <a:endParaRPr lang="vi-VN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</a:endParaRPr>
            </a:p>
          </p:txBody>
        </p:sp>
      </p:grpSp>
      <p:sp>
        <p:nvSpPr>
          <p:cNvPr id="23" name="Isosceles Triangle 22"/>
          <p:cNvSpPr/>
          <p:nvPr/>
        </p:nvSpPr>
        <p:spPr>
          <a:xfrm rot="16200000">
            <a:off x="10840244" y="2331244"/>
            <a:ext cx="606425" cy="1319213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vi-VN" strike="noStrike" noProof="1"/>
          </a:p>
        </p:txBody>
      </p:sp>
      <p:sp>
        <p:nvSpPr>
          <p:cNvPr id="25" name="quay dung"/>
          <p:cNvSpPr/>
          <p:nvPr/>
        </p:nvSpPr>
        <p:spPr>
          <a:xfrm>
            <a:off x="9288463" y="5878513"/>
            <a:ext cx="2703513" cy="849313"/>
          </a:xfrm>
          <a:prstGeom prst="round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en-GB" sz="2400" b="1" strike="noStrike" noProof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QUAY</a:t>
            </a:r>
            <a:endParaRPr lang="vi-VN" sz="2400" b="1" strike="noStrike" noProof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Rounded Rectangle 25">
            <a:hlinkClick r:id="" action="ppaction://noaction"/>
          </p:cNvPr>
          <p:cNvSpPr/>
          <p:nvPr/>
        </p:nvSpPr>
        <p:spPr>
          <a:xfrm>
            <a:off x="839788" y="2781300"/>
            <a:ext cx="1336675" cy="1338263"/>
          </a:xfrm>
          <a:prstGeom prst="roundRect">
            <a:avLst/>
          </a:prstGeom>
          <a:solidFill>
            <a:srgbClr val="92D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en-GB" sz="4400" b="1" strike="noStrike" noProof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vi-VN" sz="4400" b="1" strike="noStrike" noProof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Rounded Rectangle 26">
            <a:hlinkClick r:id="" action="ppaction://noaction"/>
          </p:cNvPr>
          <p:cNvSpPr/>
          <p:nvPr/>
        </p:nvSpPr>
        <p:spPr>
          <a:xfrm>
            <a:off x="2355850" y="2847975"/>
            <a:ext cx="1338263" cy="1336675"/>
          </a:xfrm>
          <a:prstGeom prst="roundRect">
            <a:avLst/>
          </a:prstGeom>
          <a:solidFill>
            <a:srgbClr val="92D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en-GB" sz="4400" b="1" strike="noStrike" noProof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vi-VN" sz="4400" b="1" strike="noStrike" noProof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Rounded Rectangle 27">
            <a:hlinkClick r:id="" action="ppaction://noaction"/>
          </p:cNvPr>
          <p:cNvSpPr/>
          <p:nvPr/>
        </p:nvSpPr>
        <p:spPr>
          <a:xfrm>
            <a:off x="3852863" y="2847975"/>
            <a:ext cx="1338263" cy="1336675"/>
          </a:xfrm>
          <a:prstGeom prst="roundRect">
            <a:avLst/>
          </a:prstGeom>
          <a:solidFill>
            <a:srgbClr val="92D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en-GB" sz="4400" b="1" strike="noStrike" noProof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vi-VN" sz="4400" b="1" strike="noStrike" noProof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Rounded Rectangle 34">
            <a:hlinkClick r:id="" action="ppaction://noaction"/>
          </p:cNvPr>
          <p:cNvSpPr/>
          <p:nvPr/>
        </p:nvSpPr>
        <p:spPr>
          <a:xfrm>
            <a:off x="858838" y="4394200"/>
            <a:ext cx="1336675" cy="1336675"/>
          </a:xfrm>
          <a:prstGeom prst="roundRect">
            <a:avLst/>
          </a:prstGeom>
          <a:solidFill>
            <a:srgbClr val="92D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en-GB" sz="4400" b="1" strike="noStrike" noProof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vi-VN" sz="4400" b="1" strike="noStrike" noProof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Rounded Rectangle 35">
            <a:hlinkClick r:id="" action="ppaction://noaction"/>
          </p:cNvPr>
          <p:cNvSpPr/>
          <p:nvPr/>
        </p:nvSpPr>
        <p:spPr>
          <a:xfrm>
            <a:off x="2355850" y="4394200"/>
            <a:ext cx="1338263" cy="1336675"/>
          </a:xfrm>
          <a:prstGeom prst="roundRect">
            <a:avLst/>
          </a:prstGeom>
          <a:solidFill>
            <a:srgbClr val="92D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en-GB" sz="4400" b="1" strike="noStrike" noProof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lang="vi-VN" sz="4400" b="1" strike="noStrike" noProof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" name="Rounded Rectangle 36">
            <a:hlinkClick r:id="" action="ppaction://noaction"/>
          </p:cNvPr>
          <p:cNvSpPr/>
          <p:nvPr/>
        </p:nvSpPr>
        <p:spPr>
          <a:xfrm>
            <a:off x="3854450" y="4394200"/>
            <a:ext cx="1338263" cy="1336675"/>
          </a:xfrm>
          <a:prstGeom prst="roundRect">
            <a:avLst/>
          </a:prstGeom>
          <a:solidFill>
            <a:srgbClr val="92D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en-GB" sz="4400" b="1" strike="noStrike" noProof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endParaRPr lang="vi-VN" sz="4400" b="1" strike="noStrike" noProof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02426" y="95110"/>
            <a:ext cx="5121915" cy="193899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fontAlgn="base"/>
            <a:r>
              <a:rPr lang="en-US" sz="6000" b="1" strike="noStrike" noProof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VÒNG QUAY </a:t>
            </a:r>
            <a:endParaRPr lang="en-US" sz="6000" b="1" strike="noStrike" noProof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fontAlgn="base"/>
            <a:r>
              <a:rPr lang="en-US" sz="6000" b="1" strike="noStrike" noProof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MAY MẮN</a:t>
            </a:r>
            <a:endParaRPr lang="en-US" sz="6000" b="1" strike="noStrike" noProof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0981" name="Picture 4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488" y="846138"/>
            <a:ext cx="495300" cy="4381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0982" name="Picture 4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0513" y="1208088"/>
            <a:ext cx="495300" cy="4381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0983" name="Picture 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9663" y="681038"/>
            <a:ext cx="495300" cy="4381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0984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6988" y="2397125"/>
            <a:ext cx="1354137" cy="1155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" name="vongquay">
            <a:hlinkClick r:id="" action="ppaction://media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13913" y="-693737"/>
            <a:ext cx="609600" cy="609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" name="Isosceles Triangle 30"/>
          <p:cNvSpPr/>
          <p:nvPr/>
        </p:nvSpPr>
        <p:spPr>
          <a:xfrm rot="16200000">
            <a:off x="10840244" y="2331244"/>
            <a:ext cx="606425" cy="1319213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vi-VN" strike="noStrike" noProof="1"/>
          </a:p>
        </p:txBody>
      </p:sp>
      <p:sp>
        <p:nvSpPr>
          <p:cNvPr id="32" name="Isosceles Triangle 31"/>
          <p:cNvSpPr/>
          <p:nvPr/>
        </p:nvSpPr>
        <p:spPr>
          <a:xfrm rot="16200000">
            <a:off x="10840244" y="2331244"/>
            <a:ext cx="606425" cy="1319213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vi-VN" strike="noStrike" noProof="1"/>
          </a:p>
        </p:txBody>
      </p:sp>
      <p:sp>
        <p:nvSpPr>
          <p:cNvPr id="33" name="Isosceles Triangle 32"/>
          <p:cNvSpPr/>
          <p:nvPr/>
        </p:nvSpPr>
        <p:spPr>
          <a:xfrm rot="16200000">
            <a:off x="10840244" y="2331244"/>
            <a:ext cx="606425" cy="1319213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vi-VN" strike="noStrike" noProof="1"/>
          </a:p>
        </p:txBody>
      </p:sp>
      <p:sp>
        <p:nvSpPr>
          <p:cNvPr id="34" name="Isosceles Triangle 33"/>
          <p:cNvSpPr/>
          <p:nvPr/>
        </p:nvSpPr>
        <p:spPr>
          <a:xfrm rot="16200000">
            <a:off x="10840244" y="2331244"/>
            <a:ext cx="606425" cy="1319213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vi-VN" strike="noStrike" noProof="1"/>
          </a:p>
        </p:txBody>
      </p:sp>
      <p:sp>
        <p:nvSpPr>
          <p:cNvPr id="42" name="Isosceles Triangle 41"/>
          <p:cNvSpPr/>
          <p:nvPr/>
        </p:nvSpPr>
        <p:spPr>
          <a:xfrm rot="16200000">
            <a:off x="10840244" y="2331244"/>
            <a:ext cx="606425" cy="1319213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vi-VN" strike="noStrike" noProof="1"/>
          </a:p>
        </p:txBody>
      </p:sp>
      <p:sp>
        <p:nvSpPr>
          <p:cNvPr id="43" name="Isosceles Triangle 42"/>
          <p:cNvSpPr/>
          <p:nvPr/>
        </p:nvSpPr>
        <p:spPr>
          <a:xfrm rot="16200000">
            <a:off x="10840244" y="2331244"/>
            <a:ext cx="606425" cy="1319213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vi-VN" strike="noStrike" noProof="1"/>
          </a:p>
        </p:txBody>
      </p:sp>
      <p:sp>
        <p:nvSpPr>
          <p:cNvPr id="48" name="Isosceles Triangle 47"/>
          <p:cNvSpPr/>
          <p:nvPr/>
        </p:nvSpPr>
        <p:spPr>
          <a:xfrm rot="16200000">
            <a:off x="10840244" y="2331244"/>
            <a:ext cx="606425" cy="1319213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vi-VN" strike="noStrike" noProof="1"/>
          </a:p>
        </p:txBody>
      </p:sp>
      <p:sp>
        <p:nvSpPr>
          <p:cNvPr id="49" name="Isosceles Triangle 48"/>
          <p:cNvSpPr/>
          <p:nvPr/>
        </p:nvSpPr>
        <p:spPr>
          <a:xfrm rot="16200000">
            <a:off x="10840244" y="2331244"/>
            <a:ext cx="606425" cy="1319213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vi-VN" strike="noStrike" noProof="1"/>
          </a:p>
        </p:txBody>
      </p:sp>
      <p:sp>
        <p:nvSpPr>
          <p:cNvPr id="50" name="Isosceles Triangle 49"/>
          <p:cNvSpPr/>
          <p:nvPr/>
        </p:nvSpPr>
        <p:spPr>
          <a:xfrm rot="16200000">
            <a:off x="10840244" y="2331244"/>
            <a:ext cx="606425" cy="1319213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vi-VN" strike="noStrike" noProof="1"/>
          </a:p>
        </p:txBody>
      </p:sp>
      <p:sp>
        <p:nvSpPr>
          <p:cNvPr id="51" name="Isosceles Triangle 50"/>
          <p:cNvSpPr/>
          <p:nvPr/>
        </p:nvSpPr>
        <p:spPr>
          <a:xfrm rot="16200000">
            <a:off x="10840244" y="2331244"/>
            <a:ext cx="606425" cy="1319213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vi-VN" strike="noStrike" noProof="1"/>
          </a:p>
        </p:txBody>
      </p:sp>
      <p:sp>
        <p:nvSpPr>
          <p:cNvPr id="52" name="Isosceles Triangle 51"/>
          <p:cNvSpPr/>
          <p:nvPr/>
        </p:nvSpPr>
        <p:spPr>
          <a:xfrm rot="16200000">
            <a:off x="10840244" y="2331244"/>
            <a:ext cx="606425" cy="1319213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vi-VN" strike="noStrike" noProof="1"/>
          </a:p>
        </p:txBody>
      </p:sp>
      <p:sp>
        <p:nvSpPr>
          <p:cNvPr id="53" name="Isosceles Triangle 52"/>
          <p:cNvSpPr/>
          <p:nvPr/>
        </p:nvSpPr>
        <p:spPr>
          <a:xfrm rot="16200000">
            <a:off x="10840244" y="2331244"/>
            <a:ext cx="606425" cy="1319213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vi-VN" strike="noStrike" noProof="1"/>
          </a:p>
        </p:txBody>
      </p:sp>
      <p:sp>
        <p:nvSpPr>
          <p:cNvPr id="54" name="Isosceles Triangle 53"/>
          <p:cNvSpPr/>
          <p:nvPr/>
        </p:nvSpPr>
        <p:spPr>
          <a:xfrm rot="16200000">
            <a:off x="10840244" y="2331244"/>
            <a:ext cx="606425" cy="1319213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vi-VN" strike="noStrike" noProof="1"/>
          </a:p>
        </p:txBody>
      </p:sp>
      <p:sp>
        <p:nvSpPr>
          <p:cNvPr id="55" name="Isosceles Triangle 54"/>
          <p:cNvSpPr/>
          <p:nvPr/>
        </p:nvSpPr>
        <p:spPr>
          <a:xfrm rot="16200000">
            <a:off x="10840244" y="2331244"/>
            <a:ext cx="606425" cy="1319213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vi-VN" strike="noStrike" noProof="1"/>
          </a:p>
        </p:txBody>
      </p:sp>
      <p:sp>
        <p:nvSpPr>
          <p:cNvPr id="56" name="Isosceles Triangle 55"/>
          <p:cNvSpPr/>
          <p:nvPr/>
        </p:nvSpPr>
        <p:spPr>
          <a:xfrm rot="16200000">
            <a:off x="10840244" y="2331244"/>
            <a:ext cx="606425" cy="1319213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vi-VN" strike="noStrike" noProof="1"/>
          </a:p>
        </p:txBody>
      </p:sp>
      <p:sp>
        <p:nvSpPr>
          <p:cNvPr id="57" name="Isosceles Triangle 56"/>
          <p:cNvSpPr/>
          <p:nvPr/>
        </p:nvSpPr>
        <p:spPr>
          <a:xfrm rot="16200000">
            <a:off x="10840244" y="2331244"/>
            <a:ext cx="606425" cy="1319213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vi-VN" strike="noStrike" noProof="1"/>
          </a:p>
        </p:txBody>
      </p:sp>
      <p:sp>
        <p:nvSpPr>
          <p:cNvPr id="58" name="Isosceles Triangle 57"/>
          <p:cNvSpPr/>
          <p:nvPr/>
        </p:nvSpPr>
        <p:spPr>
          <a:xfrm rot="16200000">
            <a:off x="10840244" y="2331244"/>
            <a:ext cx="606425" cy="1319213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vi-VN" strike="noStrike" noProof="1"/>
          </a:p>
        </p:txBody>
      </p:sp>
      <p:sp>
        <p:nvSpPr>
          <p:cNvPr id="59" name="Isosceles Triangle 58"/>
          <p:cNvSpPr/>
          <p:nvPr/>
        </p:nvSpPr>
        <p:spPr>
          <a:xfrm rot="16200000">
            <a:off x="10840244" y="2331244"/>
            <a:ext cx="606425" cy="1319213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vi-VN" strike="noStrike" noProof="1"/>
          </a:p>
        </p:txBody>
      </p:sp>
      <p:sp>
        <p:nvSpPr>
          <p:cNvPr id="60" name="Isosceles Triangle 59"/>
          <p:cNvSpPr/>
          <p:nvPr/>
        </p:nvSpPr>
        <p:spPr>
          <a:xfrm rot="16200000">
            <a:off x="10840244" y="2331244"/>
            <a:ext cx="606425" cy="1319213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vi-VN" strike="noStrike" noProof="1"/>
          </a:p>
        </p:txBody>
      </p:sp>
      <p:sp>
        <p:nvSpPr>
          <p:cNvPr id="61" name="Isosceles Triangle 60"/>
          <p:cNvSpPr/>
          <p:nvPr/>
        </p:nvSpPr>
        <p:spPr>
          <a:xfrm rot="16200000">
            <a:off x="10840244" y="2331244"/>
            <a:ext cx="606425" cy="1319213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vi-VN" strike="noStrike" noProof="1"/>
          </a:p>
        </p:txBody>
      </p:sp>
      <p:sp>
        <p:nvSpPr>
          <p:cNvPr id="24" name="Heart 23">
            <a:hlinkClick r:id="" action="ppaction://noaction"/>
          </p:cNvPr>
          <p:cNvSpPr/>
          <p:nvPr/>
        </p:nvSpPr>
        <p:spPr>
          <a:xfrm rot="5400000">
            <a:off x="11351419" y="2586831"/>
            <a:ext cx="784225" cy="782638"/>
          </a:xfrm>
          <a:prstGeom prst="hear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vi-VN" strike="noStrike" noProof="1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1.25E-6 -2.59259E-6 L 1.25E-6 -0.02407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00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17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24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31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38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45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5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59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6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73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80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87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94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101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108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115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12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129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13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143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3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150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7" dur="3040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>
                      <p:stCondLst>
                        <p:cond delay="0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93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4" fill="hold">
                      <p:stCondLst>
                        <p:cond delay="0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41" grpId="0"/>
      <p:bldP spid="31" grpId="0" bldLvl="0" animBg="1"/>
      <p:bldP spid="32" grpId="0" bldLvl="0" animBg="1"/>
      <p:bldP spid="33" grpId="0" bldLvl="0" animBg="1"/>
      <p:bldP spid="34" grpId="0" bldLvl="0" animBg="1"/>
      <p:bldP spid="42" grpId="0" bldLvl="0" animBg="1"/>
      <p:bldP spid="43" grpId="0" bldLvl="0" animBg="1"/>
      <p:bldP spid="48" grpId="0" bldLvl="0" animBg="1"/>
      <p:bldP spid="49" grpId="0" bldLvl="0" animBg="1"/>
      <p:bldP spid="50" grpId="0" bldLvl="0" animBg="1"/>
      <p:bldP spid="51" grpId="0" bldLvl="0" animBg="1"/>
      <p:bldP spid="52" grpId="0" bldLvl="0" animBg="1"/>
      <p:bldP spid="53" grpId="0" bldLvl="0" animBg="1"/>
      <p:bldP spid="54" grpId="0" bldLvl="0" animBg="1"/>
      <p:bldP spid="55" grpId="0" bldLvl="0" animBg="1"/>
      <p:bldP spid="56" grpId="0" bldLvl="0" animBg="1"/>
      <p:bldP spid="57" grpId="0" bldLvl="0" animBg="1"/>
      <p:bldP spid="58" grpId="0" bldLvl="0" animBg="1"/>
      <p:bldP spid="59" grpId="0" bldLvl="0" animBg="1"/>
      <p:bldP spid="60" grpId="0" bldLvl="0" animBg="1"/>
      <p:bldP spid="61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Snip Diagonal Corner Rectangle 3"/>
          <p:cNvSpPr/>
          <p:nvPr/>
        </p:nvSpPr>
        <p:spPr>
          <a:xfrm>
            <a:off x="754063" y="696913"/>
            <a:ext cx="10683875" cy="2105025"/>
          </a:xfrm>
          <a:prstGeom prst="snip2DiagRect">
            <a:avLst/>
          </a:prstGeom>
          <a:solidFill>
            <a:schemeClr val="bg1">
              <a:alpha val="7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CÂU HỎI 1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vi-VN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Điền</a:t>
            </a:r>
            <a:r>
              <a:rPr kumimoji="0" lang="en-US" altLang="vi-V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iu</a:t>
            </a:r>
            <a:r>
              <a:rPr kumimoji="0" lang="en-US" altLang="vi-VN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hoặc </a:t>
            </a:r>
            <a:r>
              <a:rPr kumimoji="0" lang="en-US" altLang="vi-V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ưu</a:t>
            </a:r>
            <a:r>
              <a:rPr kumimoji="0" lang="en-US" altLang="vi-VN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vào chỗ chấm</a:t>
            </a:r>
            <a:endParaRPr kumimoji="0" lang="en-US" altLang="vi-VN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vi-VN" sz="3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Trái l...</a:t>
            </a:r>
            <a:endParaRPr kumimoji="0" lang="en-US" altLang="vi-VN" sz="3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nip Diagonal Corner Rectangle 4"/>
          <p:cNvSpPr/>
          <p:nvPr/>
        </p:nvSpPr>
        <p:spPr>
          <a:xfrm>
            <a:off x="1298575" y="3157538"/>
            <a:ext cx="9594850" cy="1889125"/>
          </a:xfrm>
          <a:prstGeom prst="snip2DiagRect">
            <a:avLst/>
          </a:prstGeom>
          <a:solidFill>
            <a:srgbClr val="7030A0">
              <a:alpha val="75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Trái 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ựu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Pentagon 5">
            <a:hlinkClick r:id="" action="ppaction://noaction"/>
          </p:cNvPr>
          <p:cNvSpPr/>
          <p:nvPr/>
        </p:nvSpPr>
        <p:spPr>
          <a:xfrm flipH="1">
            <a:off x="8912225" y="5616575"/>
            <a:ext cx="3062288" cy="1001713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HP001 4H" panose="020B06030503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5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  <a:buFontTx/>
            </a:pPr>
            <a:r>
              <a:rPr lang="en-US" altLang="zh-CN" sz="3200" b="1" strike="noStrike" noProof="1" dirty="0">
                <a:solidFill>
                  <a:srgbClr val="2E75B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QUAY VỀ</a:t>
            </a:r>
            <a:endParaRPr lang="vi-VN" altLang="en-US" sz="3200" b="1" strike="noStrike" noProof="1" dirty="0">
              <a:solidFill>
                <a:srgbClr val="2E75B6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88900" y="750888"/>
            <a:ext cx="1627188" cy="199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 Box 2"/>
          <p:cNvSpPr txBox="1"/>
          <p:nvPr/>
        </p:nvSpPr>
        <p:spPr>
          <a:xfrm>
            <a:off x="6443663" y="2133600"/>
            <a:ext cx="269875" cy="646113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600">
                <a:solidFill>
                  <a:srgbClr val="7030A0"/>
                </a:solidFill>
                <a:latin typeface="Times New Roman" panose="02020603050405020304" pitchFamily="18" charset="0"/>
              </a:rPr>
              <a:t>.</a:t>
            </a:r>
            <a:endParaRPr lang="en-US" altLang="zh-CN" sz="360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Snip Diagonal Corner Rectangle 3"/>
          <p:cNvSpPr/>
          <p:nvPr/>
        </p:nvSpPr>
        <p:spPr>
          <a:xfrm>
            <a:off x="755650" y="696913"/>
            <a:ext cx="10682288" cy="2457450"/>
          </a:xfrm>
          <a:prstGeom prst="snip2DiagRect">
            <a:avLst/>
          </a:prstGeom>
          <a:solidFill>
            <a:schemeClr val="bg1">
              <a:alpha val="7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CÂU HỎI 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vi-VN" sz="3600" b="1" strike="noStrik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ea"/>
              </a:rPr>
              <a:t>Điền</a:t>
            </a:r>
            <a:r>
              <a:rPr lang="en-US" altLang="vi-VN" sz="3600" b="1" strike="noStrike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ea"/>
              </a:rPr>
              <a:t> iu </a:t>
            </a:r>
            <a:r>
              <a:rPr lang="en-US" altLang="vi-VN" sz="3600" b="1" strike="noStrik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ea"/>
              </a:rPr>
              <a:t>hoặc </a:t>
            </a:r>
            <a:r>
              <a:rPr lang="en-US" altLang="vi-VN" sz="3600" b="1" strike="noStrike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ea"/>
              </a:rPr>
              <a:t>ưu</a:t>
            </a:r>
            <a:r>
              <a:rPr lang="en-US" altLang="vi-VN" sz="3600" b="1" strike="noStrik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ea"/>
              </a:rPr>
              <a:t> vào chỗ chấm</a:t>
            </a:r>
            <a:endParaRPr kumimoji="0" lang="en-US" altLang="vi-VN" sz="3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+mn-e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vi-VN" sz="3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Đ... bé</a:t>
            </a:r>
            <a:endParaRPr kumimoji="0" lang="en-US" altLang="vi-VN" sz="3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nip Diagonal Corner Rectangle 4"/>
          <p:cNvSpPr/>
          <p:nvPr/>
        </p:nvSpPr>
        <p:spPr>
          <a:xfrm>
            <a:off x="2568575" y="3573463"/>
            <a:ext cx="5927725" cy="1890713"/>
          </a:xfrm>
          <a:prstGeom prst="snip2DiagRect">
            <a:avLst/>
          </a:prstGeom>
          <a:solidFill>
            <a:srgbClr val="7030A0">
              <a:alpha val="75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vi-VN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</a:t>
            </a:r>
            <a:r>
              <a:rPr kumimoji="0" lang="en-US" altLang="vi-V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ịu</a:t>
            </a:r>
            <a:r>
              <a:rPr kumimoji="0" lang="en-US" altLang="vi-VN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bé</a:t>
            </a:r>
            <a:endParaRPr kumimoji="0" lang="en-US" altLang="vi-VN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88900" y="750888"/>
            <a:ext cx="1627188" cy="199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Pentagon 7">
            <a:hlinkClick r:id="" action="ppaction://noaction"/>
          </p:cNvPr>
          <p:cNvSpPr/>
          <p:nvPr/>
        </p:nvSpPr>
        <p:spPr>
          <a:xfrm flipH="1">
            <a:off x="8912225" y="5616575"/>
            <a:ext cx="3062288" cy="1001713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HP001 4H" panose="020B06030503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5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  <a:buFontTx/>
            </a:pPr>
            <a:r>
              <a:rPr lang="en-US" altLang="zh-CN" sz="3200" b="1" strike="noStrike" noProof="1" dirty="0">
                <a:solidFill>
                  <a:srgbClr val="2E75B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QUAY VỀ</a:t>
            </a:r>
            <a:endParaRPr lang="vi-VN" altLang="en-US" sz="3200" b="1" strike="noStrike" noProof="1" dirty="0">
              <a:solidFill>
                <a:srgbClr val="2E75B6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5883275" y="2251075"/>
            <a:ext cx="269875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600">
                <a:solidFill>
                  <a:srgbClr val="7030A0"/>
                </a:solidFill>
                <a:latin typeface="Times New Roman" panose="02020603050405020304" pitchFamily="18" charset="0"/>
              </a:rPr>
              <a:t>.</a:t>
            </a:r>
            <a:endParaRPr lang="en-US" altLang="zh-CN" sz="360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Snip Diagonal Corner Rectangle 3"/>
          <p:cNvSpPr/>
          <p:nvPr/>
        </p:nvSpPr>
        <p:spPr>
          <a:xfrm>
            <a:off x="755650" y="365125"/>
            <a:ext cx="10682288" cy="3028950"/>
          </a:xfrm>
          <a:prstGeom prst="snip2DiagRect">
            <a:avLst/>
          </a:prstGeom>
          <a:solidFill>
            <a:schemeClr val="bg1">
              <a:alpha val="7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HP001 4H" panose="020B06030503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5pPr>
          </a:lstStyle>
          <a:p>
            <a:pPr lvl="0" algn="ctr">
              <a:buClrTx/>
              <a:buSzTx/>
              <a:buFontTx/>
            </a:pPr>
            <a:r>
              <a:rPr lang="en-US" altLang="zh-CN" sz="3200" b="1" dirty="0">
                <a:solidFill>
                  <a:srgbClr val="7030A0"/>
                </a:solidFill>
                <a:latin typeface="Tahoma" panose="020B0604030504040204" pitchFamily="34" charset="0"/>
                <a:cs typeface="华文中宋" charset="0"/>
              </a:rPr>
              <a:t>CÂU HỎI 4</a:t>
            </a:r>
            <a:endParaRPr lang="en-US" altLang="zh-CN" sz="3200" b="1" dirty="0">
              <a:solidFill>
                <a:srgbClr val="7030A0"/>
              </a:solidFill>
              <a:latin typeface="Tahoma" panose="020B0604030504040204" pitchFamily="34" charset="0"/>
              <a:cs typeface="华文中宋" charset="0"/>
            </a:endParaRPr>
          </a:p>
          <a:p>
            <a:pPr lvl="0" algn="ctr">
              <a:buClrTx/>
              <a:buSzTx/>
              <a:buFontTx/>
            </a:pPr>
            <a:endParaRPr lang="en-US" altLang="zh-CN" sz="3200" b="1" dirty="0">
              <a:solidFill>
                <a:srgbClr val="7030A0"/>
              </a:solidFill>
              <a:latin typeface="Tahoma" panose="020B0604030504040204" pitchFamily="34" charset="0"/>
              <a:cs typeface="华文中宋" charset="0"/>
            </a:endParaRPr>
          </a:p>
          <a:p>
            <a:pPr lvl="0" algn="ctr">
              <a:buClrTx/>
              <a:buSzTx/>
              <a:buFontTx/>
            </a:pPr>
            <a:endParaRPr lang="vi-VN" altLang="en-US" sz="3200" b="1" dirty="0">
              <a:solidFill>
                <a:srgbClr val="7030A0"/>
              </a:solidFill>
              <a:latin typeface="Tahoma" panose="020B0604030504040204" pitchFamily="34" charset="0"/>
            </a:endParaRPr>
          </a:p>
          <a:p>
            <a:pPr lvl="0" algn="ctr">
              <a:buClrTx/>
              <a:buSzTx/>
              <a:buFontTx/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华文中宋" charset="0"/>
              </a:rPr>
              <a:t>Cái r...</a:t>
            </a:r>
            <a:endParaRPr lang="vi-VN" altLang="en-US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lvl="0" algn="ctr">
              <a:buClrTx/>
              <a:buSzTx/>
              <a:buFontTx/>
            </a:pPr>
            <a:endParaRPr lang="vi-V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5" name="Snip Diagonal Corner Rectangle 4"/>
          <p:cNvSpPr/>
          <p:nvPr/>
        </p:nvSpPr>
        <p:spPr>
          <a:xfrm>
            <a:off x="2043113" y="3727450"/>
            <a:ext cx="6683375" cy="1889125"/>
          </a:xfrm>
          <a:prstGeom prst="snip2DiagRect">
            <a:avLst/>
          </a:prstGeom>
          <a:solidFill>
            <a:srgbClr val="7030A0">
              <a:alpha val="75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Cái 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ìu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88900" y="750888"/>
            <a:ext cx="1627188" cy="199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Pentagon 7">
            <a:hlinkClick r:id="" action="ppaction://noaction"/>
          </p:cNvPr>
          <p:cNvSpPr/>
          <p:nvPr/>
        </p:nvSpPr>
        <p:spPr>
          <a:xfrm flipH="1">
            <a:off x="8912225" y="5616575"/>
            <a:ext cx="3062288" cy="1001713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HP001 4H" panose="020B06030503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5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  <a:buFontTx/>
            </a:pPr>
            <a:r>
              <a:rPr lang="en-US" altLang="zh-CN" sz="3200" b="1" strike="noStrike" noProof="1" dirty="0">
                <a:solidFill>
                  <a:srgbClr val="2E75B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QUAY VỀ</a:t>
            </a:r>
            <a:endParaRPr lang="vi-VN" altLang="en-US" sz="3200" b="1" strike="noStrike" noProof="1" dirty="0">
              <a:solidFill>
                <a:srgbClr val="2E75B6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6369050" y="1854200"/>
            <a:ext cx="268288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600">
                <a:solidFill>
                  <a:srgbClr val="FF0000"/>
                </a:solidFill>
                <a:latin typeface="Times New Roman" panose="02020603050405020304" pitchFamily="18" charset="0"/>
              </a:rPr>
              <a:t>`</a:t>
            </a:r>
            <a:endParaRPr lang="en-US" altLang="zh-CN" sz="36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" name="Content Placeholder 1" descr="tải xuống"/>
          <p:cNvPicPr>
            <a:picLocks noChangeAspect="1"/>
          </p:cNvPicPr>
          <p:nvPr>
            <p:ph idx="1" hasCustomPrompt="1"/>
          </p:nvPr>
        </p:nvPicPr>
        <p:blipFill>
          <a:blip r:embed="rId2"/>
          <a:stretch>
            <a:fillRect/>
          </a:stretch>
        </p:blipFill>
        <p:spPr>
          <a:xfrm>
            <a:off x="2927350" y="1149350"/>
            <a:ext cx="2278063" cy="2216150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Snip Diagonal Corner Rectangle 3"/>
          <p:cNvSpPr/>
          <p:nvPr/>
        </p:nvSpPr>
        <p:spPr>
          <a:xfrm>
            <a:off x="690563" y="695325"/>
            <a:ext cx="10682288" cy="2103438"/>
          </a:xfrm>
          <a:prstGeom prst="snip2DiagRect">
            <a:avLst/>
          </a:prstGeom>
          <a:solidFill>
            <a:schemeClr val="bg1">
              <a:alpha val="7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HP001 4H" panose="020B06030503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5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  <a:buFontTx/>
            </a:pPr>
            <a:r>
              <a:rPr lang="en-US" altLang="vi-VN" sz="3200" b="1" strike="noStrike" noProof="1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Chúc mừng bạn đã nhận được một chiếc kẹo</a:t>
            </a:r>
            <a:endParaRPr lang="en-US" altLang="vi-VN" sz="3200" b="1" strike="noStrike" noProof="1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88900" y="750888"/>
            <a:ext cx="1627188" cy="199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Pentagon 7">
            <a:hlinkClick r:id="" action="ppaction://noaction"/>
          </p:cNvPr>
          <p:cNvSpPr/>
          <p:nvPr/>
        </p:nvSpPr>
        <p:spPr>
          <a:xfrm flipH="1">
            <a:off x="8912225" y="5616575"/>
            <a:ext cx="3062288" cy="1001713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HP001 4H" panose="020B06030503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5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  <a:buFontTx/>
            </a:pPr>
            <a:r>
              <a:rPr lang="en-US" altLang="zh-CN" sz="3200" b="1" strike="noStrike" noProof="1" dirty="0">
                <a:solidFill>
                  <a:srgbClr val="2E75B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QUAY VỀ</a:t>
            </a:r>
            <a:endParaRPr lang="vi-VN" altLang="en-US" sz="3200" b="1" strike="noStrike" noProof="1" dirty="0">
              <a:solidFill>
                <a:srgbClr val="2E75B6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Snip Diagonal Corner Rectangle 3"/>
          <p:cNvSpPr/>
          <p:nvPr/>
        </p:nvSpPr>
        <p:spPr>
          <a:xfrm>
            <a:off x="755650" y="365125"/>
            <a:ext cx="10682288" cy="3017838"/>
          </a:xfrm>
          <a:prstGeom prst="snip2DiagRect">
            <a:avLst/>
          </a:prstGeom>
          <a:solidFill>
            <a:schemeClr val="bg1">
              <a:alpha val="7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HP001 4H" panose="020B06030503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5pPr>
          </a:lstStyle>
          <a:p>
            <a:pPr lvl="0" algn="ctr">
              <a:buClrTx/>
              <a:buSzTx/>
              <a:buFontTx/>
            </a:pPr>
            <a:r>
              <a:rPr lang="en-US" altLang="zh-CN" sz="3200" b="1" dirty="0">
                <a:solidFill>
                  <a:srgbClr val="7030A0"/>
                </a:solidFill>
                <a:latin typeface="Tahoma" panose="020B0604030504040204" pitchFamily="34" charset="0"/>
                <a:cs typeface="华文中宋" charset="0"/>
              </a:rPr>
              <a:t>CÂU HỎI 6</a:t>
            </a:r>
            <a:endParaRPr lang="en-US" altLang="zh-CN" sz="3200" b="1" dirty="0">
              <a:solidFill>
                <a:srgbClr val="7030A0"/>
              </a:solidFill>
              <a:latin typeface="Tahoma" panose="020B0604030504040204" pitchFamily="34" charset="0"/>
              <a:cs typeface="华文中宋" charset="0"/>
            </a:endParaRPr>
          </a:p>
          <a:p>
            <a:pPr lvl="0" algn="ctr">
              <a:buClrTx/>
              <a:buSzTx/>
              <a:buFontTx/>
            </a:pPr>
            <a:endParaRPr lang="en-US" altLang="zh-CN" sz="3200" b="1" dirty="0">
              <a:solidFill>
                <a:srgbClr val="7030A0"/>
              </a:solidFill>
              <a:latin typeface="Tahoma" panose="020B0604030504040204" pitchFamily="34" charset="0"/>
              <a:cs typeface="华文中宋" charset="0"/>
            </a:endParaRPr>
          </a:p>
          <a:p>
            <a:pPr lvl="0" algn="ctr">
              <a:buClrTx/>
              <a:buSzTx/>
              <a:buFontTx/>
            </a:pPr>
            <a:endParaRPr lang="vi-VN" altLang="en-US" sz="3200" b="1" dirty="0">
              <a:solidFill>
                <a:srgbClr val="7030A0"/>
              </a:solidFill>
              <a:latin typeface="Tahoma" panose="020B0604030504040204" pitchFamily="34" charset="0"/>
            </a:endParaRPr>
          </a:p>
          <a:p>
            <a:pPr lvl="0" algn="ctr">
              <a:buClrTx/>
              <a:buSzTx/>
              <a:buFontTx/>
            </a:pPr>
            <a:endParaRPr lang="vi-VN" altLang="en-US" sz="3200" b="1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sp>
        <p:nvSpPr>
          <p:cNvPr id="5" name="Snip Diagonal Corner Rectangle 4"/>
          <p:cNvSpPr/>
          <p:nvPr/>
        </p:nvSpPr>
        <p:spPr>
          <a:xfrm>
            <a:off x="1538288" y="3619500"/>
            <a:ext cx="7707313" cy="1890713"/>
          </a:xfrm>
          <a:prstGeom prst="snip2DiagRect">
            <a:avLst/>
          </a:prstGeom>
          <a:solidFill>
            <a:srgbClr val="7030A0">
              <a:alpha val="75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Chim hót 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íu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lo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88900" y="750888"/>
            <a:ext cx="1627188" cy="199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Pentagon 7">
            <a:hlinkClick r:id="" action="ppaction://noaction"/>
          </p:cNvPr>
          <p:cNvSpPr/>
          <p:nvPr/>
        </p:nvSpPr>
        <p:spPr>
          <a:xfrm flipH="1">
            <a:off x="8912225" y="5616575"/>
            <a:ext cx="3062288" cy="1001713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HP001 4H" panose="020B06030503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HP001 4H" panose="020B0603050302020204" pitchFamily="34" charset="0"/>
                <a:ea typeface="+mn-ea"/>
                <a:cs typeface="+mn-cs"/>
              </a:defRPr>
            </a:lvl5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  <a:buFontTx/>
            </a:pPr>
            <a:r>
              <a:rPr lang="en-US" altLang="zh-CN" sz="3200" b="1" strike="noStrike" noProof="1" dirty="0">
                <a:solidFill>
                  <a:srgbClr val="2E75B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QUAY VỀ</a:t>
            </a:r>
            <a:endParaRPr lang="vi-VN" altLang="en-US" sz="3200" b="1" strike="noStrike" noProof="1" dirty="0">
              <a:solidFill>
                <a:srgbClr val="2E75B6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pic>
        <p:nvPicPr>
          <p:cNvPr id="2" name="Content Placeholder 1" descr="0004-vector-dong-vat"/>
          <p:cNvPicPr>
            <a:picLocks noChangeAspect="1"/>
          </p:cNvPicPr>
          <p:nvPr>
            <p:ph idx="1" hasCustomPrompt="1"/>
          </p:nvPr>
        </p:nvPicPr>
        <p:blipFill>
          <a:blip r:embed="rId2"/>
          <a:stretch>
            <a:fillRect/>
          </a:stretch>
        </p:blipFill>
        <p:spPr>
          <a:xfrm>
            <a:off x="3317875" y="1439863"/>
            <a:ext cx="2690813" cy="1889125"/>
          </a:xfrm>
        </p:spPr>
      </p:pic>
      <p:sp>
        <p:nvSpPr>
          <p:cNvPr id="6" name="Text Box 5"/>
          <p:cNvSpPr txBox="1"/>
          <p:nvPr/>
        </p:nvSpPr>
        <p:spPr>
          <a:xfrm>
            <a:off x="6184900" y="1773238"/>
            <a:ext cx="3244850" cy="64611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Chim hót l... lo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8550275" y="1873250"/>
            <a:ext cx="71438" cy="904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289</Words>
  <Application>WPS Presentation</Application>
  <PresentationFormat>Widescreen</PresentationFormat>
  <Paragraphs>80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9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Tahoma</vt:lpstr>
      <vt:lpstr>Times New Roman</vt:lpstr>
      <vt:lpstr>HP001 4H</vt:lpstr>
      <vt:lpstr>Segoe Print</vt:lpstr>
      <vt:lpstr>华文中宋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DELL</cp:lastModifiedBy>
  <cp:revision>1</cp:revision>
  <dcterms:created xsi:type="dcterms:W3CDTF">2024-05-14T14:27:40Z</dcterms:created>
  <dcterms:modified xsi:type="dcterms:W3CDTF">2024-05-14T14:27:40Z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77D36F89D3AE48698BB6198B28EB8D4F_11</vt:lpwstr>
  </property>
  <property fmtid="{D5CDD505-2E9C-101B-9397-08002B2CF9AE}" pid="3" name="KSOProductBuildVer">
    <vt:lpwstr>1033-12.2.0.16909</vt:lpwstr>
  </property>
</Properties>
</file>