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hánh Nguyễn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6.png"/><Relationship Id="rId1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7.jpeg"/><Relationship Id="rId1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2" name="vong quay"/>
          <p:cNvGrpSpPr/>
          <p:nvPr/>
        </p:nvGrpSpPr>
        <p:grpSpPr>
          <a:xfrm>
            <a:off x="5799138" y="461963"/>
            <a:ext cx="5043487" cy="5037137"/>
            <a:chOff x="5425622" y="292790"/>
            <a:chExt cx="5834378" cy="5828280"/>
          </a:xfrm>
        </p:grpSpPr>
        <p:pic>
          <p:nvPicPr>
            <p:cNvPr id="40963" name="Picture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425622" y="292790"/>
              <a:ext cx="5834378" cy="58282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964" name="TextBox 8"/>
            <p:cNvSpPr txBox="1"/>
            <p:nvPr/>
          </p:nvSpPr>
          <p:spPr>
            <a:xfrm rot="-6650339">
              <a:off x="6674683" y="1269284"/>
              <a:ext cx="2025648" cy="6766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en-GB" altLang="en-US" sz="3200" b="1" dirty="0">
                  <a:latin typeface="Tahoma" panose="020B0604030504040204" pitchFamily="34" charset="0"/>
                </a:rPr>
                <a:t>30</a:t>
              </a:r>
              <a:endParaRPr lang="vi-VN" altLang="en-US" sz="3200" b="1" dirty="0"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40965" name="TextBox 9"/>
            <p:cNvSpPr txBox="1"/>
            <p:nvPr/>
          </p:nvSpPr>
          <p:spPr>
            <a:xfrm rot="-9367408">
              <a:off x="5742637" y="2184872"/>
              <a:ext cx="2025648" cy="6766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en-GB" altLang="en-US" sz="32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40</a:t>
              </a:r>
              <a:endParaRPr lang="vi-VN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40966" name="TextBox 10"/>
            <p:cNvSpPr txBox="1"/>
            <p:nvPr/>
          </p:nvSpPr>
          <p:spPr>
            <a:xfrm rot="-4009724">
              <a:off x="8020994" y="1266359"/>
              <a:ext cx="2025648" cy="6766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en-GB" altLang="en-US" sz="32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20</a:t>
              </a:r>
              <a:endParaRPr lang="vi-VN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40967" name="TextBox 11"/>
            <p:cNvSpPr txBox="1"/>
            <p:nvPr/>
          </p:nvSpPr>
          <p:spPr>
            <a:xfrm rot="-1444915">
              <a:off x="8917980" y="2189476"/>
              <a:ext cx="2025648" cy="6766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en-GB" altLang="en-US" sz="3200" b="1" dirty="0">
                  <a:latin typeface="Tahoma" panose="020B0604030504040204" pitchFamily="34" charset="0"/>
                </a:rPr>
                <a:t>10</a:t>
              </a:r>
              <a:endParaRPr lang="vi-VN" altLang="en-US" sz="3200" b="1" dirty="0"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40968" name="TextBox 16"/>
            <p:cNvSpPr txBox="1"/>
            <p:nvPr/>
          </p:nvSpPr>
          <p:spPr>
            <a:xfrm rot="9501114">
              <a:off x="5697321" y="3524665"/>
              <a:ext cx="2025648" cy="6766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en-GB" altLang="en-US" sz="3200" b="1" dirty="0">
                  <a:latin typeface="Tahoma" panose="020B0604030504040204" pitchFamily="34" charset="0"/>
                </a:rPr>
                <a:t>50</a:t>
              </a:r>
              <a:endParaRPr lang="vi-VN" altLang="en-US" sz="3200" b="1" dirty="0"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40969" name="TextBox 18"/>
            <p:cNvSpPr txBox="1"/>
            <p:nvPr/>
          </p:nvSpPr>
          <p:spPr>
            <a:xfrm rot="6703311">
              <a:off x="6660974" y="4492994"/>
              <a:ext cx="2025648" cy="6766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en-GB" altLang="en-US" sz="32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60</a:t>
              </a:r>
              <a:endParaRPr lang="vi-VN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40970" name="TextBox 19"/>
            <p:cNvSpPr txBox="1"/>
            <p:nvPr/>
          </p:nvSpPr>
          <p:spPr>
            <a:xfrm rot="3829829">
              <a:off x="8019632" y="4500234"/>
              <a:ext cx="2025648" cy="6766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en-GB" altLang="en-US" sz="3200" b="1" dirty="0">
                  <a:latin typeface="Tahoma" panose="020B0604030504040204" pitchFamily="34" charset="0"/>
                </a:rPr>
                <a:t>70</a:t>
              </a:r>
              <a:endParaRPr lang="vi-VN" altLang="en-US" sz="3200" b="1" dirty="0"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  <p:sp>
          <p:nvSpPr>
            <p:cNvPr id="40971" name="TextBox 20"/>
            <p:cNvSpPr txBox="1"/>
            <p:nvPr/>
          </p:nvSpPr>
          <p:spPr>
            <a:xfrm rot="1321648">
              <a:off x="8940448" y="3556175"/>
              <a:ext cx="2025648" cy="6766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en-GB" altLang="en-US" sz="3200" b="1" dirty="0">
                  <a:solidFill>
                    <a:schemeClr val="bg1"/>
                  </a:solidFill>
                  <a:latin typeface="Tahoma" panose="020B0604030504040204" pitchFamily="34" charset="0"/>
                </a:rPr>
                <a:t>80</a:t>
              </a:r>
              <a:endParaRPr lang="vi-VN" alt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endParaRPr>
            </a:p>
          </p:txBody>
        </p:sp>
      </p:grpSp>
      <p:sp>
        <p:nvSpPr>
          <p:cNvPr id="23" name="Isosceles Triangle 22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25" name="quay dung"/>
          <p:cNvSpPr/>
          <p:nvPr/>
        </p:nvSpPr>
        <p:spPr>
          <a:xfrm>
            <a:off x="9288463" y="5878513"/>
            <a:ext cx="2703513" cy="849313"/>
          </a:xfrm>
          <a:prstGeom prst="round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2400" b="1" strike="noStrike" noProof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</a:t>
            </a:r>
            <a:endParaRPr lang="vi-VN" sz="2400" b="1" strike="noStrike" noProof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ounded Rectangle 25">
            <a:hlinkClick r:id="" action="ppaction://noaction"/>
          </p:cNvPr>
          <p:cNvSpPr/>
          <p:nvPr/>
        </p:nvSpPr>
        <p:spPr>
          <a:xfrm>
            <a:off x="839788" y="2781300"/>
            <a:ext cx="1336675" cy="1338263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4400" b="1" strike="noStrike" noProof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vi-VN" sz="4400" b="1" strike="noStrike" noProof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ounded Rectangle 26">
            <a:hlinkClick r:id="" action="ppaction://noaction"/>
          </p:cNvPr>
          <p:cNvSpPr/>
          <p:nvPr/>
        </p:nvSpPr>
        <p:spPr>
          <a:xfrm>
            <a:off x="2355850" y="2847975"/>
            <a:ext cx="1338263" cy="1336675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4400" b="1" strike="noStrike" noProof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vi-VN" sz="4400" b="1" strike="noStrike" noProof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ounded Rectangle 27">
            <a:hlinkClick r:id="" action="ppaction://noaction"/>
          </p:cNvPr>
          <p:cNvSpPr/>
          <p:nvPr/>
        </p:nvSpPr>
        <p:spPr>
          <a:xfrm>
            <a:off x="3852863" y="2847975"/>
            <a:ext cx="1338263" cy="1336675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4400" b="1" strike="noStrike" noProof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vi-VN" sz="4400" b="1" strike="noStrike" noProof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ounded Rectangle 34">
            <a:hlinkClick r:id="" action="ppaction://noaction"/>
          </p:cNvPr>
          <p:cNvSpPr/>
          <p:nvPr/>
        </p:nvSpPr>
        <p:spPr>
          <a:xfrm>
            <a:off x="858838" y="4394200"/>
            <a:ext cx="1336675" cy="1336675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4400" b="1" strike="noStrike" noProof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vi-VN" sz="4400" b="1" strike="noStrike" noProof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ounded Rectangle 35">
            <a:hlinkClick r:id="" action="ppaction://noaction"/>
          </p:cNvPr>
          <p:cNvSpPr/>
          <p:nvPr/>
        </p:nvSpPr>
        <p:spPr>
          <a:xfrm>
            <a:off x="2355850" y="4394200"/>
            <a:ext cx="1338263" cy="1336675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4400" b="1" strike="noStrike" noProof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vi-VN" sz="4400" b="1" strike="noStrike" noProof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ounded Rectangle 36">
            <a:hlinkClick r:id="" action="ppaction://noaction"/>
          </p:cNvPr>
          <p:cNvSpPr/>
          <p:nvPr/>
        </p:nvSpPr>
        <p:spPr>
          <a:xfrm>
            <a:off x="3854450" y="4394200"/>
            <a:ext cx="1338263" cy="1336675"/>
          </a:xfrm>
          <a:prstGeom prst="roundRect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GB" sz="4400" b="1" strike="noStrike" noProof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vi-VN" sz="4400" b="1" strike="noStrike" noProof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2426" y="95110"/>
            <a:ext cx="5121915" cy="19389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/>
            <a:r>
              <a:rPr lang="en-US" sz="6000" b="1" strike="noStrike" noProof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VÒNG QUAY </a:t>
            </a:r>
            <a:endParaRPr lang="en-US" sz="6000" b="1" strike="noStrike" noProof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/>
            <a:r>
              <a:rPr lang="en-US" sz="6000" b="1" strike="noStrike" noProof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MẮN</a:t>
            </a:r>
            <a:endParaRPr lang="en-US" sz="6000" b="1" strike="noStrike" noProof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1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88" y="846138"/>
            <a:ext cx="495300" cy="438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82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513" y="1208088"/>
            <a:ext cx="495300" cy="438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83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663" y="681038"/>
            <a:ext cx="495300" cy="438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8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6988" y="2397125"/>
            <a:ext cx="1354137" cy="1155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vongquay">
            <a:hlinkClick r:id="" action="ppaction://media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3913" y="-693737"/>
            <a:ext cx="609600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" name="Isosceles Triangle 30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32" name="Isosceles Triangle 31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33" name="Isosceles Triangle 32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34" name="Isosceles Triangle 33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42" name="Isosceles Triangle 41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43" name="Isosceles Triangle 42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48" name="Isosceles Triangle 47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49" name="Isosceles Triangle 48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0" name="Isosceles Triangle 49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1" name="Isosceles Triangle 50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2" name="Isosceles Triangle 51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3" name="Isosceles Triangle 52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4" name="Isosceles Triangle 53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5" name="Isosceles Triangle 54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6" name="Isosceles Triangle 55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7" name="Isosceles Triangle 56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8" name="Isosceles Triangle 57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59" name="Isosceles Triangle 58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60" name="Isosceles Triangle 59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61" name="Isosceles Triangle 60"/>
          <p:cNvSpPr/>
          <p:nvPr/>
        </p:nvSpPr>
        <p:spPr>
          <a:xfrm rot="16200000">
            <a:off x="10840244" y="2331244"/>
            <a:ext cx="606425" cy="13192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  <p:sp>
        <p:nvSpPr>
          <p:cNvPr id="24" name="Heart 23">
            <a:hlinkClick r:id="" action="ppaction://noaction"/>
          </p:cNvPr>
          <p:cNvSpPr/>
          <p:nvPr/>
        </p:nvSpPr>
        <p:spPr>
          <a:xfrm rot="5400000">
            <a:off x="11351419" y="2586831"/>
            <a:ext cx="784225" cy="782638"/>
          </a:xfrm>
          <a:prstGeom prst="hear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vi-VN" strike="noStrike" noProof="1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25E-6 -2.59259E-6 L 1.25E-6 -0.02407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0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24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3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38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45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5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5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6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73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94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0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08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15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2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2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3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43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5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7" dur="3040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41" grpId="0"/>
      <p:bldP spid="31" grpId="0" bldLvl="0" animBg="1"/>
      <p:bldP spid="32" grpId="0" bldLvl="0" animBg="1"/>
      <p:bldP spid="33" grpId="0" bldLvl="0" animBg="1"/>
      <p:bldP spid="34" grpId="0" bldLvl="0" animBg="1"/>
      <p:bldP spid="42" grpId="0" bldLvl="0" animBg="1"/>
      <p:bldP spid="43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3" grpId="0" bldLvl="0" animBg="1"/>
      <p:bldP spid="54" grpId="0" bldLvl="0" animBg="1"/>
      <p:bldP spid="55" grpId="0" bldLvl="0" animBg="1"/>
      <p:bldP spid="56" grpId="0" bldLvl="0" animBg="1"/>
      <p:bldP spid="57" grpId="0" bldLvl="0" animBg="1"/>
      <p:bldP spid="58" grpId="0" bldLvl="0" animBg="1"/>
      <p:bldP spid="59" grpId="0" bldLvl="0" animBg="1"/>
      <p:bldP spid="60" grpId="0" bldLvl="0" animBg="1"/>
      <p:bldP spid="61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nip Diagonal Corner Rectangle 3"/>
          <p:cNvSpPr/>
          <p:nvPr/>
        </p:nvSpPr>
        <p:spPr>
          <a:xfrm>
            <a:off x="754063" y="696913"/>
            <a:ext cx="10683875" cy="2105025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 HỎI 1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Điền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iu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hoặc 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ưu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vào chỗ chấm</a:t>
            </a:r>
            <a:endParaRPr kumimoji="0" lang="en-US" altLang="vi-V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Trái l...</a:t>
            </a:r>
            <a:endParaRPr kumimoji="0" lang="en-US" altLang="vi-VN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298575" y="3157538"/>
            <a:ext cx="9594850" cy="1889125"/>
          </a:xfrm>
          <a:prstGeom prst="snip2DiagRect">
            <a:avLst/>
          </a:prstGeom>
          <a:solidFill>
            <a:srgbClr val="7030A0">
              <a:alpha val="75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Trái 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ựu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entagon 5">
            <a:hlinkClick r:id="" action="ppaction://noaction"/>
          </p:cNvPr>
          <p:cNvSpPr/>
          <p:nvPr/>
        </p:nvSpPr>
        <p:spPr>
          <a:xfrm flipH="1">
            <a:off x="8912225" y="5616575"/>
            <a:ext cx="3062288" cy="100171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FontTx/>
            </a:pPr>
            <a:r>
              <a:rPr lang="en-US" altLang="zh-CN" sz="3200" b="1" strike="noStrike" noProof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altLang="en-US" sz="3200" b="1" strike="noStrike" noProof="1" dirty="0">
              <a:solidFill>
                <a:srgbClr val="2E75B6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0" y="750888"/>
            <a:ext cx="1627188" cy="199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6443663" y="2133600"/>
            <a:ext cx="269875" cy="646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60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  <a:endParaRPr lang="en-US" altLang="zh-CN" sz="360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nip Diagonal Corner Rectangle 3"/>
          <p:cNvSpPr/>
          <p:nvPr/>
        </p:nvSpPr>
        <p:spPr>
          <a:xfrm>
            <a:off x="755650" y="696913"/>
            <a:ext cx="10682288" cy="2457450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 HỎI 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vi-VN" sz="3600" b="1" strike="noStrik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ea"/>
              </a:rPr>
              <a:t>Điền</a:t>
            </a:r>
            <a:r>
              <a:rPr lang="en-US" altLang="vi-VN" sz="3600" b="1" strike="noStrike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ea"/>
              </a:rPr>
              <a:t> iu </a:t>
            </a:r>
            <a:r>
              <a:rPr lang="en-US" altLang="vi-VN" sz="3600" b="1" strike="noStrik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ea"/>
              </a:rPr>
              <a:t>hoặc </a:t>
            </a:r>
            <a:r>
              <a:rPr lang="en-US" altLang="vi-VN" sz="3600" b="1" strike="noStrike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ea"/>
              </a:rPr>
              <a:t>ưu</a:t>
            </a:r>
            <a:r>
              <a:rPr lang="en-US" altLang="vi-VN" sz="3600" b="1" strike="noStrik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ea"/>
              </a:rPr>
              <a:t> vào chỗ chấm</a:t>
            </a:r>
            <a:endParaRPr kumimoji="0" lang="en-US" altLang="vi-VN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Đ... bé</a:t>
            </a:r>
            <a:endParaRPr kumimoji="0" lang="en-US" altLang="vi-VN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2568575" y="3573463"/>
            <a:ext cx="5927725" cy="1890713"/>
          </a:xfrm>
          <a:prstGeom prst="snip2DiagRect">
            <a:avLst/>
          </a:prstGeom>
          <a:solidFill>
            <a:srgbClr val="7030A0">
              <a:alpha val="75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ịu</a:t>
            </a:r>
            <a:r>
              <a:rPr kumimoji="0" lang="en-US" altLang="vi-VN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bé</a:t>
            </a:r>
            <a:endParaRPr kumimoji="0" lang="en-US" altLang="vi-VN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0" y="750888"/>
            <a:ext cx="1627188" cy="199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Pentagon 7">
            <a:hlinkClick r:id="" action="ppaction://noaction"/>
          </p:cNvPr>
          <p:cNvSpPr/>
          <p:nvPr/>
        </p:nvSpPr>
        <p:spPr>
          <a:xfrm flipH="1">
            <a:off x="8912225" y="5616575"/>
            <a:ext cx="3062288" cy="100171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FontTx/>
            </a:pPr>
            <a:r>
              <a:rPr lang="en-US" altLang="zh-CN" sz="3200" b="1" strike="noStrike" noProof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altLang="en-US" sz="3200" b="1" strike="noStrike" noProof="1" dirty="0">
              <a:solidFill>
                <a:srgbClr val="2E75B6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5883275" y="2251075"/>
            <a:ext cx="269875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60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  <a:endParaRPr lang="en-US" altLang="zh-CN" sz="360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nip Diagonal Corner Rectangle 3"/>
          <p:cNvSpPr/>
          <p:nvPr/>
        </p:nvSpPr>
        <p:spPr>
          <a:xfrm>
            <a:off x="755650" y="365125"/>
            <a:ext cx="10682288" cy="3028950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ctr">
              <a:buClrTx/>
              <a:buSzTx/>
              <a:buFontTx/>
            </a:pPr>
            <a:r>
              <a:rPr lang="en-US" altLang="zh-CN" sz="3200" b="1" dirty="0">
                <a:solidFill>
                  <a:srgbClr val="7030A0"/>
                </a:solidFill>
                <a:latin typeface="Tahoma" panose="020B0604030504040204" pitchFamily="34" charset="0"/>
                <a:cs typeface="华文中宋" charset="0"/>
              </a:rPr>
              <a:t>CÂU HỎI 4</a:t>
            </a:r>
            <a:endParaRPr lang="en-US" altLang="zh-CN" sz="3200" b="1" dirty="0">
              <a:solidFill>
                <a:srgbClr val="7030A0"/>
              </a:solidFill>
              <a:latin typeface="Tahoma" panose="020B0604030504040204" pitchFamily="34" charset="0"/>
              <a:cs typeface="华文中宋" charset="0"/>
            </a:endParaRPr>
          </a:p>
          <a:p>
            <a:pPr lvl="0" algn="ctr">
              <a:buClrTx/>
              <a:buSzTx/>
              <a:buFontTx/>
            </a:pPr>
            <a:endParaRPr lang="en-US" altLang="zh-CN" sz="3200" b="1" dirty="0">
              <a:solidFill>
                <a:srgbClr val="7030A0"/>
              </a:solidFill>
              <a:latin typeface="Tahoma" panose="020B0604030504040204" pitchFamily="34" charset="0"/>
              <a:cs typeface="华文中宋" charset="0"/>
            </a:endParaRPr>
          </a:p>
          <a:p>
            <a:pPr lvl="0" algn="ctr">
              <a:buClrTx/>
              <a:buSzTx/>
              <a:buFontTx/>
            </a:pPr>
            <a:endParaRPr lang="vi-VN" altLang="en-US" sz="3200" b="1" dirty="0">
              <a:solidFill>
                <a:srgbClr val="7030A0"/>
              </a:solidFill>
              <a:latin typeface="Tahoma" panose="020B0604030504040204" pitchFamily="34" charset="0"/>
            </a:endParaRPr>
          </a:p>
          <a:p>
            <a:pPr lvl="0" algn="ctr">
              <a:buClrTx/>
              <a:buSzTx/>
              <a:buFontTx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华文中宋" charset="0"/>
              </a:rPr>
              <a:t>Cái r...</a:t>
            </a:r>
            <a:endParaRPr lang="vi-V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 algn="ctr">
              <a:buClrTx/>
              <a:buSzTx/>
              <a:buFontTx/>
            </a:pPr>
            <a:endParaRPr lang="vi-V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2043113" y="3727450"/>
            <a:ext cx="6683375" cy="1889125"/>
          </a:xfrm>
          <a:prstGeom prst="snip2DiagRect">
            <a:avLst/>
          </a:prstGeom>
          <a:solidFill>
            <a:srgbClr val="7030A0">
              <a:alpha val="75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Cái 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ìu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0" y="750888"/>
            <a:ext cx="1627188" cy="199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Pentagon 7">
            <a:hlinkClick r:id="" action="ppaction://noaction"/>
          </p:cNvPr>
          <p:cNvSpPr/>
          <p:nvPr/>
        </p:nvSpPr>
        <p:spPr>
          <a:xfrm flipH="1">
            <a:off x="8912225" y="5616575"/>
            <a:ext cx="3062288" cy="100171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FontTx/>
            </a:pPr>
            <a:r>
              <a:rPr lang="en-US" altLang="zh-CN" sz="3200" b="1" strike="noStrike" noProof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altLang="en-US" sz="3200" b="1" strike="noStrike" noProof="1" dirty="0">
              <a:solidFill>
                <a:srgbClr val="2E75B6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369050" y="1854200"/>
            <a:ext cx="268288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`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Content Placeholder 1" descr="tải xuống"/>
          <p:cNvPicPr>
            <a:picLocks noChangeAspect="1"/>
          </p:cNvPicPr>
          <p:nvPr>
            <p:ph idx="1" hasCustomPrompt="1"/>
          </p:nvPr>
        </p:nvPicPr>
        <p:blipFill>
          <a:blip r:embed="rId2"/>
          <a:stretch>
            <a:fillRect/>
          </a:stretch>
        </p:blipFill>
        <p:spPr>
          <a:xfrm>
            <a:off x="2927350" y="1149350"/>
            <a:ext cx="2278063" cy="221615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nip Diagonal Corner Rectangle 3"/>
          <p:cNvSpPr/>
          <p:nvPr/>
        </p:nvSpPr>
        <p:spPr>
          <a:xfrm>
            <a:off x="690563" y="695325"/>
            <a:ext cx="10682288" cy="2103438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FontTx/>
            </a:pPr>
            <a:r>
              <a:rPr lang="en-US" altLang="vi-VN" sz="3200" b="1" strike="noStrike" noProof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Chúc mừng bạn đã nhận được một chiếc kẹo</a:t>
            </a:r>
            <a:endParaRPr lang="en-US" altLang="vi-VN" sz="3200" b="1" strike="noStrike" noProof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0" y="750888"/>
            <a:ext cx="1627188" cy="199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Pentagon 7">
            <a:hlinkClick r:id="" action="ppaction://noaction"/>
          </p:cNvPr>
          <p:cNvSpPr/>
          <p:nvPr/>
        </p:nvSpPr>
        <p:spPr>
          <a:xfrm flipH="1">
            <a:off x="8912225" y="5616575"/>
            <a:ext cx="3062288" cy="100171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FontTx/>
            </a:pPr>
            <a:r>
              <a:rPr lang="en-US" altLang="zh-CN" sz="3200" b="1" strike="noStrike" noProof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altLang="en-US" sz="3200" b="1" strike="noStrike" noProof="1" dirty="0">
              <a:solidFill>
                <a:srgbClr val="2E75B6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Snip Diagonal Corner Rectangle 3"/>
          <p:cNvSpPr/>
          <p:nvPr/>
        </p:nvSpPr>
        <p:spPr>
          <a:xfrm>
            <a:off x="755650" y="365125"/>
            <a:ext cx="10682288" cy="3017838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ctr">
              <a:buClrTx/>
              <a:buSzTx/>
              <a:buFontTx/>
            </a:pPr>
            <a:r>
              <a:rPr lang="en-US" altLang="zh-CN" sz="3200" b="1" dirty="0">
                <a:solidFill>
                  <a:srgbClr val="7030A0"/>
                </a:solidFill>
                <a:latin typeface="Tahoma" panose="020B0604030504040204" pitchFamily="34" charset="0"/>
                <a:cs typeface="华文中宋" charset="0"/>
              </a:rPr>
              <a:t>CÂU HỎI 6</a:t>
            </a:r>
            <a:endParaRPr lang="en-US" altLang="zh-CN" sz="3200" b="1" dirty="0">
              <a:solidFill>
                <a:srgbClr val="7030A0"/>
              </a:solidFill>
              <a:latin typeface="Tahoma" panose="020B0604030504040204" pitchFamily="34" charset="0"/>
              <a:cs typeface="华文中宋" charset="0"/>
            </a:endParaRPr>
          </a:p>
          <a:p>
            <a:pPr lvl="0" algn="ctr">
              <a:buClrTx/>
              <a:buSzTx/>
              <a:buFontTx/>
            </a:pPr>
            <a:endParaRPr lang="en-US" altLang="zh-CN" sz="3200" b="1" dirty="0">
              <a:solidFill>
                <a:srgbClr val="7030A0"/>
              </a:solidFill>
              <a:latin typeface="Tahoma" panose="020B0604030504040204" pitchFamily="34" charset="0"/>
              <a:cs typeface="华文中宋" charset="0"/>
            </a:endParaRPr>
          </a:p>
          <a:p>
            <a:pPr lvl="0" algn="ctr">
              <a:buClrTx/>
              <a:buSzTx/>
              <a:buFontTx/>
            </a:pPr>
            <a:endParaRPr lang="vi-VN" altLang="en-US" sz="3200" b="1" dirty="0">
              <a:solidFill>
                <a:srgbClr val="7030A0"/>
              </a:solidFill>
              <a:latin typeface="Tahoma" panose="020B0604030504040204" pitchFamily="34" charset="0"/>
            </a:endParaRPr>
          </a:p>
          <a:p>
            <a:pPr lvl="0" algn="ctr">
              <a:buClrTx/>
              <a:buSzTx/>
              <a:buFontTx/>
            </a:pPr>
            <a:endParaRPr lang="vi-VN" altLang="en-US" sz="32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5" name="Snip Diagonal Corner Rectangle 4"/>
          <p:cNvSpPr/>
          <p:nvPr/>
        </p:nvSpPr>
        <p:spPr>
          <a:xfrm>
            <a:off x="1538288" y="3619500"/>
            <a:ext cx="7707313" cy="1890713"/>
          </a:xfrm>
          <a:prstGeom prst="snip2DiagRect">
            <a:avLst/>
          </a:prstGeom>
          <a:solidFill>
            <a:srgbClr val="7030A0">
              <a:alpha val="75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Chim hót 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íu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lo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8900" y="750888"/>
            <a:ext cx="1627188" cy="1990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Pentagon 7">
            <a:hlinkClick r:id="" action="ppaction://noaction"/>
          </p:cNvPr>
          <p:cNvSpPr/>
          <p:nvPr/>
        </p:nvSpPr>
        <p:spPr>
          <a:xfrm flipH="1">
            <a:off x="8912225" y="5616575"/>
            <a:ext cx="3062288" cy="100171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HP001 4H" panose="020B06030503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HP001 4H" panose="020B0603050302020204" pitchFamily="34" charset="0"/>
                <a:ea typeface="+mn-ea"/>
                <a:cs typeface="+mn-cs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FontTx/>
            </a:pPr>
            <a:r>
              <a:rPr lang="en-US" altLang="zh-CN" sz="3200" b="1" strike="noStrike" noProof="1" dirty="0">
                <a:solidFill>
                  <a:srgbClr val="2E75B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altLang="en-US" sz="3200" b="1" strike="noStrike" noProof="1" dirty="0">
              <a:solidFill>
                <a:srgbClr val="2E75B6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2" name="Content Placeholder 1" descr="0004-vector-dong-vat"/>
          <p:cNvPicPr>
            <a:picLocks noChangeAspect="1"/>
          </p:cNvPicPr>
          <p:nvPr>
            <p:ph idx="1" hasCustomPrompt="1"/>
          </p:nvPr>
        </p:nvPicPr>
        <p:blipFill>
          <a:blip r:embed="rId2"/>
          <a:stretch>
            <a:fillRect/>
          </a:stretch>
        </p:blipFill>
        <p:spPr>
          <a:xfrm>
            <a:off x="3317875" y="1439863"/>
            <a:ext cx="2690813" cy="1889125"/>
          </a:xfrm>
        </p:spPr>
      </p:pic>
      <p:sp>
        <p:nvSpPr>
          <p:cNvPr id="6" name="Text Box 5"/>
          <p:cNvSpPr txBox="1"/>
          <p:nvPr/>
        </p:nvSpPr>
        <p:spPr>
          <a:xfrm>
            <a:off x="6184900" y="1773238"/>
            <a:ext cx="3244850" cy="646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Chim hót l... lo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8550275" y="1873250"/>
            <a:ext cx="71438" cy="90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WPS Presentation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Tahoma</vt:lpstr>
      <vt:lpstr>Times New Roman</vt:lpstr>
      <vt:lpstr>HP001 4H</vt:lpstr>
      <vt:lpstr>Segoe Print</vt:lpstr>
      <vt:lpstr>华文中宋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DELL</cp:lastModifiedBy>
  <cp:revision>1</cp:revision>
  <dcterms:created xsi:type="dcterms:W3CDTF">2024-05-14T14:27:40Z</dcterms:created>
  <dcterms:modified xsi:type="dcterms:W3CDTF">2024-05-14T14:27:40Z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77D36F89D3AE48698BB6198B28EB8D4F_11</vt:lpwstr>
  </property>
  <property fmtid="{D5CDD505-2E9C-101B-9397-08002B2CF9AE}" pid="3" name="KSOProductBuildVer">
    <vt:lpwstr>1033-12.2.0.16909</vt:lpwstr>
  </property>
</Properties>
</file>