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4"/>
  </p:notesMasterIdLst>
  <p:sldIdLst>
    <p:sldId id="284" r:id="rId2"/>
    <p:sldId id="28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2873"/>
    <a:srgbClr val="FBD46D"/>
    <a:srgbClr val="F3F2F1"/>
    <a:srgbClr val="511845"/>
    <a:srgbClr val="35D0BA"/>
    <a:srgbClr val="F08A5D"/>
    <a:srgbClr val="E8505B"/>
    <a:srgbClr val="FFE78F"/>
    <a:srgbClr val="FFD36B"/>
    <a:srgbClr val="CDB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F03FF-6EB4-4990-8F6E-6506EAA022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4B389-47A5-45B3-9911-705242B7D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67A09-2716-4600-9BFD-975A0897A1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4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6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97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7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6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2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1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98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3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3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CF5C-41AF-4A3C-9201-FDAD9BB4C53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6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17" Type="http://schemas.openxmlformats.org/officeDocument/2006/relationships/image" Target="../media/image12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1" Type="http://schemas.openxmlformats.org/officeDocument/2006/relationships/tags" Target="../tags/tag1.xml"/><Relationship Id="rId15" Type="http://schemas.openxmlformats.org/officeDocument/2006/relationships/image" Target="../media/image10.svg"/><Relationship Id="rId4" Type="http://schemas.openxmlformats.org/officeDocument/2006/relationships/image" Target="../media/image1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0016" y="203595"/>
            <a:ext cx="11725275" cy="5258916"/>
            <a:chOff x="0" y="0"/>
            <a:chExt cx="13597945" cy="6038815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3561115" cy="5994365"/>
            </a:xfrm>
            <a:custGeom>
              <a:avLst/>
              <a:gdLst/>
              <a:ahLst/>
              <a:cxnLst/>
              <a:rect l="l" t="t" r="r" b="b"/>
              <a:pathLst>
                <a:path w="13561115" h="5994365">
                  <a:moveTo>
                    <a:pt x="2540" y="5963885"/>
                  </a:moveTo>
                  <a:cubicBezTo>
                    <a:pt x="0" y="5972775"/>
                    <a:pt x="5080" y="5979125"/>
                    <a:pt x="78519" y="5980395"/>
                  </a:cubicBezTo>
                  <a:cubicBezTo>
                    <a:pt x="163950" y="5981665"/>
                    <a:pt x="238702" y="5981665"/>
                    <a:pt x="324133" y="5981665"/>
                  </a:cubicBezTo>
                  <a:cubicBezTo>
                    <a:pt x="665856" y="5982935"/>
                    <a:pt x="1007579" y="5982935"/>
                    <a:pt x="1359982" y="5984205"/>
                  </a:cubicBezTo>
                  <a:cubicBezTo>
                    <a:pt x="1552201" y="5985475"/>
                    <a:pt x="1744420" y="5986745"/>
                    <a:pt x="1925961" y="5988015"/>
                  </a:cubicBezTo>
                  <a:cubicBezTo>
                    <a:pt x="2246327" y="5989285"/>
                    <a:pt x="2556014" y="5989285"/>
                    <a:pt x="2876379" y="5990555"/>
                  </a:cubicBezTo>
                  <a:cubicBezTo>
                    <a:pt x="3004526" y="5990555"/>
                    <a:pt x="3121993" y="5990555"/>
                    <a:pt x="3250139" y="5989285"/>
                  </a:cubicBezTo>
                  <a:cubicBezTo>
                    <a:pt x="3303533" y="5989285"/>
                    <a:pt x="3367606" y="5988015"/>
                    <a:pt x="3421001" y="5988015"/>
                  </a:cubicBezTo>
                  <a:cubicBezTo>
                    <a:pt x="3634578" y="5989285"/>
                    <a:pt x="7906121" y="5980395"/>
                    <a:pt x="8119697" y="5981665"/>
                  </a:cubicBezTo>
                  <a:cubicBezTo>
                    <a:pt x="8418706" y="5982935"/>
                    <a:pt x="9240977" y="5982935"/>
                    <a:pt x="9539985" y="5982935"/>
                  </a:cubicBezTo>
                  <a:cubicBezTo>
                    <a:pt x="9657452" y="5982935"/>
                    <a:pt x="9764241" y="5981665"/>
                    <a:pt x="9881708" y="5981665"/>
                  </a:cubicBezTo>
                  <a:lnTo>
                    <a:pt x="10458367" y="5985475"/>
                  </a:lnTo>
                  <a:cubicBezTo>
                    <a:pt x="10874842" y="5988015"/>
                    <a:pt x="11280639" y="5985475"/>
                    <a:pt x="11697114" y="5989285"/>
                  </a:cubicBezTo>
                  <a:cubicBezTo>
                    <a:pt x="12391240" y="5994365"/>
                    <a:pt x="13096044" y="5988015"/>
                    <a:pt x="13496345" y="5993095"/>
                  </a:cubicBezTo>
                  <a:cubicBezTo>
                    <a:pt x="13516665" y="5994365"/>
                    <a:pt x="13536985" y="5993095"/>
                    <a:pt x="13559845" y="5993095"/>
                  </a:cubicBezTo>
                  <a:lnTo>
                    <a:pt x="13559845" y="5933405"/>
                  </a:lnTo>
                  <a:cubicBezTo>
                    <a:pt x="13558576" y="5771249"/>
                    <a:pt x="13557304" y="5546521"/>
                    <a:pt x="13557304" y="5307748"/>
                  </a:cubicBezTo>
                  <a:cubicBezTo>
                    <a:pt x="13557304" y="5031520"/>
                    <a:pt x="13561115" y="4750611"/>
                    <a:pt x="13554765" y="4474383"/>
                  </a:cubicBezTo>
                  <a:cubicBezTo>
                    <a:pt x="13547145" y="4291792"/>
                    <a:pt x="13535715" y="691467"/>
                    <a:pt x="13535715" y="508876"/>
                  </a:cubicBezTo>
                  <a:cubicBezTo>
                    <a:pt x="13533176" y="382467"/>
                    <a:pt x="13531904" y="251376"/>
                    <a:pt x="13529365" y="124967"/>
                  </a:cubicBezTo>
                  <a:cubicBezTo>
                    <a:pt x="13529365" y="87512"/>
                    <a:pt x="13528095" y="50057"/>
                    <a:pt x="13526826" y="6350"/>
                  </a:cubicBezTo>
                  <a:cubicBezTo>
                    <a:pt x="13516665" y="3810"/>
                    <a:pt x="13507776" y="2540"/>
                    <a:pt x="13497615" y="1270"/>
                  </a:cubicBezTo>
                  <a:cubicBezTo>
                    <a:pt x="13489995" y="0"/>
                    <a:pt x="13482376" y="1270"/>
                    <a:pt x="13476026" y="1270"/>
                  </a:cubicBezTo>
                  <a:lnTo>
                    <a:pt x="25125" y="6350"/>
                  </a:lnTo>
                  <a:lnTo>
                    <a:pt x="2540" y="596388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3536985" cy="5984205"/>
            </a:xfrm>
            <a:custGeom>
              <a:avLst/>
              <a:gdLst/>
              <a:ahLst/>
              <a:cxnLst/>
              <a:rect l="l" t="t" r="r" b="b"/>
              <a:pathLst>
                <a:path w="13536985" h="5984205">
                  <a:moveTo>
                    <a:pt x="13536985" y="5984205"/>
                  </a:moveTo>
                  <a:lnTo>
                    <a:pt x="0" y="5976585"/>
                  </a:lnTo>
                  <a:lnTo>
                    <a:pt x="0" y="2109910"/>
                  </a:lnTo>
                  <a:lnTo>
                    <a:pt x="7620" y="20320"/>
                  </a:lnTo>
                  <a:lnTo>
                    <a:pt x="6811511" y="0"/>
                  </a:lnTo>
                  <a:lnTo>
                    <a:pt x="13515396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3566195" cy="6010875"/>
            </a:xfrm>
            <a:custGeom>
              <a:avLst/>
              <a:gdLst/>
              <a:ahLst/>
              <a:cxnLst/>
              <a:rect l="l" t="t" r="r" b="b"/>
              <a:pathLst>
                <a:path w="13566195" h="6010875">
                  <a:moveTo>
                    <a:pt x="13531905" y="21590"/>
                  </a:moveTo>
                  <a:cubicBezTo>
                    <a:pt x="13533175" y="34290"/>
                    <a:pt x="13533175" y="44450"/>
                    <a:pt x="13534445" y="61735"/>
                  </a:cubicBezTo>
                  <a:cubicBezTo>
                    <a:pt x="13536986" y="188144"/>
                    <a:pt x="13538255" y="319235"/>
                    <a:pt x="13540795" y="445644"/>
                  </a:cubicBezTo>
                  <a:cubicBezTo>
                    <a:pt x="13540795" y="628235"/>
                    <a:pt x="13553495" y="4228560"/>
                    <a:pt x="13559845" y="4411151"/>
                  </a:cubicBezTo>
                  <a:cubicBezTo>
                    <a:pt x="13566195" y="4687379"/>
                    <a:pt x="13562386" y="4968288"/>
                    <a:pt x="13562386" y="5244516"/>
                  </a:cubicBezTo>
                  <a:cubicBezTo>
                    <a:pt x="13562386" y="5487971"/>
                    <a:pt x="13563655" y="5712699"/>
                    <a:pt x="13564925" y="5949915"/>
                  </a:cubicBezTo>
                  <a:lnTo>
                    <a:pt x="13564925" y="6009605"/>
                  </a:lnTo>
                  <a:cubicBezTo>
                    <a:pt x="13542064" y="6009605"/>
                    <a:pt x="13521745" y="6010875"/>
                    <a:pt x="13501425" y="6009605"/>
                  </a:cubicBezTo>
                  <a:cubicBezTo>
                    <a:pt x="12828268" y="6004525"/>
                    <a:pt x="12123463" y="6010875"/>
                    <a:pt x="11429337" y="6005795"/>
                  </a:cubicBezTo>
                  <a:cubicBezTo>
                    <a:pt x="11012862" y="6001985"/>
                    <a:pt x="10607065" y="6004525"/>
                    <a:pt x="10190590" y="6001985"/>
                  </a:cubicBezTo>
                  <a:lnTo>
                    <a:pt x="9613932" y="5998175"/>
                  </a:lnTo>
                  <a:cubicBezTo>
                    <a:pt x="9496465" y="5998175"/>
                    <a:pt x="9389676" y="5999445"/>
                    <a:pt x="9272209" y="5999445"/>
                  </a:cubicBezTo>
                  <a:cubicBezTo>
                    <a:pt x="8973201" y="5998175"/>
                    <a:pt x="8150928" y="5999445"/>
                    <a:pt x="7851921" y="5998175"/>
                  </a:cubicBezTo>
                  <a:cubicBezTo>
                    <a:pt x="7638343" y="5996905"/>
                    <a:pt x="3366801" y="6005795"/>
                    <a:pt x="3153224" y="6004525"/>
                  </a:cubicBezTo>
                  <a:cubicBezTo>
                    <a:pt x="3099830" y="6004525"/>
                    <a:pt x="3035757" y="6005795"/>
                    <a:pt x="2982362" y="6005795"/>
                  </a:cubicBezTo>
                  <a:cubicBezTo>
                    <a:pt x="2854216" y="6005795"/>
                    <a:pt x="2736749" y="6007065"/>
                    <a:pt x="2608602" y="6007065"/>
                  </a:cubicBezTo>
                  <a:cubicBezTo>
                    <a:pt x="2288237" y="6007065"/>
                    <a:pt x="1978550" y="6005795"/>
                    <a:pt x="1658184" y="6004525"/>
                  </a:cubicBezTo>
                  <a:cubicBezTo>
                    <a:pt x="1465965" y="6003255"/>
                    <a:pt x="1273745" y="6001985"/>
                    <a:pt x="1092205" y="6000715"/>
                  </a:cubicBezTo>
                  <a:cubicBezTo>
                    <a:pt x="750481" y="5999445"/>
                    <a:pt x="408758" y="5998175"/>
                    <a:pt x="56356" y="5998175"/>
                  </a:cubicBezTo>
                  <a:cubicBezTo>
                    <a:pt x="38100" y="5998175"/>
                    <a:pt x="29210" y="5998175"/>
                    <a:pt x="19050" y="5996905"/>
                  </a:cubicBezTo>
                  <a:cubicBezTo>
                    <a:pt x="10160" y="5995635"/>
                    <a:pt x="5080" y="5989285"/>
                    <a:pt x="7620" y="5980395"/>
                  </a:cubicBezTo>
                  <a:cubicBezTo>
                    <a:pt x="16510" y="5946790"/>
                    <a:pt x="12700" y="5829744"/>
                    <a:pt x="11430" y="5708017"/>
                  </a:cubicBezTo>
                  <a:cubicBezTo>
                    <a:pt x="10160" y="5459880"/>
                    <a:pt x="6350" y="5216425"/>
                    <a:pt x="7620" y="4968288"/>
                  </a:cubicBezTo>
                  <a:cubicBezTo>
                    <a:pt x="5080" y="4659288"/>
                    <a:pt x="0" y="834236"/>
                    <a:pt x="7620" y="520553"/>
                  </a:cubicBezTo>
                  <a:cubicBezTo>
                    <a:pt x="8890" y="459690"/>
                    <a:pt x="7620" y="394144"/>
                    <a:pt x="8890" y="333280"/>
                  </a:cubicBezTo>
                  <a:cubicBezTo>
                    <a:pt x="10160" y="234962"/>
                    <a:pt x="12700" y="12728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41787" y="30480"/>
                    <a:pt x="312648" y="29210"/>
                  </a:cubicBezTo>
                  <a:cubicBezTo>
                    <a:pt x="600977" y="25400"/>
                    <a:pt x="889307" y="22860"/>
                    <a:pt x="1188315" y="20320"/>
                  </a:cubicBezTo>
                  <a:cubicBezTo>
                    <a:pt x="1391213" y="17780"/>
                    <a:pt x="1594111" y="16510"/>
                    <a:pt x="1786330" y="13970"/>
                  </a:cubicBezTo>
                  <a:cubicBezTo>
                    <a:pt x="1978550" y="11430"/>
                    <a:pt x="2181448" y="8890"/>
                    <a:pt x="2373667" y="8890"/>
                  </a:cubicBezTo>
                  <a:cubicBezTo>
                    <a:pt x="2587245" y="7620"/>
                    <a:pt x="2800822" y="10160"/>
                    <a:pt x="3014399" y="8890"/>
                  </a:cubicBezTo>
                  <a:cubicBezTo>
                    <a:pt x="3281370" y="8890"/>
                    <a:pt x="8118892" y="6350"/>
                    <a:pt x="8385863" y="5080"/>
                  </a:cubicBezTo>
                  <a:cubicBezTo>
                    <a:pt x="8642156" y="3810"/>
                    <a:pt x="8898448" y="2540"/>
                    <a:pt x="9165420" y="2540"/>
                  </a:cubicBezTo>
                  <a:cubicBezTo>
                    <a:pt x="9603254" y="1270"/>
                    <a:pt x="10030407" y="0"/>
                    <a:pt x="10468240" y="0"/>
                  </a:cubicBezTo>
                  <a:cubicBezTo>
                    <a:pt x="10649781" y="0"/>
                    <a:pt x="10842000" y="2540"/>
                    <a:pt x="11023540" y="2540"/>
                  </a:cubicBezTo>
                  <a:cubicBezTo>
                    <a:pt x="11525447" y="3810"/>
                    <a:pt x="12038032" y="5080"/>
                    <a:pt x="12539939" y="7620"/>
                  </a:cubicBezTo>
                  <a:cubicBezTo>
                    <a:pt x="12806910" y="8890"/>
                    <a:pt x="13073882" y="12700"/>
                    <a:pt x="13340853" y="16510"/>
                  </a:cubicBezTo>
                  <a:lnTo>
                    <a:pt x="13501425" y="16510"/>
                  </a:lnTo>
                  <a:cubicBezTo>
                    <a:pt x="13512855" y="17780"/>
                    <a:pt x="13521745" y="20320"/>
                    <a:pt x="13531905" y="21590"/>
                  </a:cubicBezTo>
                  <a:close/>
                  <a:moveTo>
                    <a:pt x="13542064" y="5993095"/>
                  </a:moveTo>
                  <a:cubicBezTo>
                    <a:pt x="13543336" y="5976585"/>
                    <a:pt x="13544605" y="5963885"/>
                    <a:pt x="13544605" y="5951185"/>
                  </a:cubicBezTo>
                  <a:cubicBezTo>
                    <a:pt x="13543336" y="5689290"/>
                    <a:pt x="13542064" y="5441153"/>
                    <a:pt x="13542064" y="5174289"/>
                  </a:cubicBezTo>
                  <a:cubicBezTo>
                    <a:pt x="13542064" y="5052561"/>
                    <a:pt x="13544605" y="4930834"/>
                    <a:pt x="13543336" y="4809106"/>
                  </a:cubicBezTo>
                  <a:cubicBezTo>
                    <a:pt x="13543336" y="4696743"/>
                    <a:pt x="13542064" y="4579697"/>
                    <a:pt x="13540795" y="4467333"/>
                  </a:cubicBezTo>
                  <a:cubicBezTo>
                    <a:pt x="13535714" y="4294106"/>
                    <a:pt x="13524286" y="707827"/>
                    <a:pt x="13524286" y="534599"/>
                  </a:cubicBezTo>
                  <a:cubicBezTo>
                    <a:pt x="13521745" y="389462"/>
                    <a:pt x="13519205" y="239644"/>
                    <a:pt x="13516664" y="94507"/>
                  </a:cubicBezTo>
                  <a:cubicBezTo>
                    <a:pt x="13515395" y="44450"/>
                    <a:pt x="13514125" y="43180"/>
                    <a:pt x="13490357" y="41910"/>
                  </a:cubicBezTo>
                  <a:cubicBezTo>
                    <a:pt x="13458321" y="41910"/>
                    <a:pt x="13436962" y="41910"/>
                    <a:pt x="13404925" y="40640"/>
                  </a:cubicBezTo>
                  <a:cubicBezTo>
                    <a:pt x="13137954" y="36830"/>
                    <a:pt x="12860304" y="31750"/>
                    <a:pt x="12593333" y="30480"/>
                  </a:cubicBezTo>
                  <a:cubicBezTo>
                    <a:pt x="11941922" y="26670"/>
                    <a:pt x="11279833" y="25400"/>
                    <a:pt x="10628424" y="22860"/>
                  </a:cubicBezTo>
                  <a:lnTo>
                    <a:pt x="9859546" y="22860"/>
                  </a:lnTo>
                  <a:cubicBezTo>
                    <a:pt x="9517822" y="22860"/>
                    <a:pt x="9176099" y="22860"/>
                    <a:pt x="8845054" y="24130"/>
                  </a:cubicBezTo>
                  <a:cubicBezTo>
                    <a:pt x="8556725" y="25400"/>
                    <a:pt x="3697846" y="29210"/>
                    <a:pt x="3409516" y="29210"/>
                  </a:cubicBezTo>
                  <a:cubicBezTo>
                    <a:pt x="2939647" y="29210"/>
                    <a:pt x="2469777" y="26670"/>
                    <a:pt x="1999908" y="33020"/>
                  </a:cubicBezTo>
                  <a:cubicBezTo>
                    <a:pt x="1754294" y="36830"/>
                    <a:pt x="1519359" y="36830"/>
                    <a:pt x="1284424" y="38100"/>
                  </a:cubicBezTo>
                  <a:cubicBezTo>
                    <a:pt x="878628" y="41910"/>
                    <a:pt x="472831" y="45720"/>
                    <a:pt x="67035" y="50800"/>
                  </a:cubicBezTo>
                  <a:cubicBezTo>
                    <a:pt x="36830" y="50800"/>
                    <a:pt x="34290" y="57053"/>
                    <a:pt x="33020" y="113235"/>
                  </a:cubicBezTo>
                  <a:cubicBezTo>
                    <a:pt x="31750" y="197508"/>
                    <a:pt x="31750" y="281780"/>
                    <a:pt x="30480" y="366053"/>
                  </a:cubicBezTo>
                  <a:cubicBezTo>
                    <a:pt x="29210" y="506508"/>
                    <a:pt x="26670" y="642281"/>
                    <a:pt x="25400" y="782736"/>
                  </a:cubicBezTo>
                  <a:cubicBezTo>
                    <a:pt x="20320" y="932554"/>
                    <a:pt x="26670" y="4593742"/>
                    <a:pt x="29210" y="4743561"/>
                  </a:cubicBezTo>
                  <a:cubicBezTo>
                    <a:pt x="29210" y="4902743"/>
                    <a:pt x="29210" y="5066607"/>
                    <a:pt x="30480" y="5225789"/>
                  </a:cubicBezTo>
                  <a:cubicBezTo>
                    <a:pt x="30480" y="5342835"/>
                    <a:pt x="33020" y="5459880"/>
                    <a:pt x="33020" y="5576926"/>
                  </a:cubicBezTo>
                  <a:cubicBezTo>
                    <a:pt x="33020" y="5703335"/>
                    <a:pt x="33020" y="5829745"/>
                    <a:pt x="31750" y="5951185"/>
                  </a:cubicBezTo>
                  <a:lnTo>
                    <a:pt x="31750" y="5961345"/>
                  </a:lnTo>
                  <a:cubicBezTo>
                    <a:pt x="31750" y="5971505"/>
                    <a:pt x="35560" y="5975315"/>
                    <a:pt x="44450" y="5975315"/>
                  </a:cubicBezTo>
                  <a:cubicBezTo>
                    <a:pt x="163144" y="5975315"/>
                    <a:pt x="312648" y="5976585"/>
                    <a:pt x="451473" y="5976585"/>
                  </a:cubicBezTo>
                  <a:cubicBezTo>
                    <a:pt x="654372" y="5976585"/>
                    <a:pt x="867949" y="5974045"/>
                    <a:pt x="1070847" y="5976585"/>
                  </a:cubicBezTo>
                  <a:cubicBezTo>
                    <a:pt x="1401892" y="5980395"/>
                    <a:pt x="1732936" y="5982935"/>
                    <a:pt x="2063981" y="5981665"/>
                  </a:cubicBezTo>
                  <a:cubicBezTo>
                    <a:pt x="2277558" y="5980395"/>
                    <a:pt x="2480456" y="5982935"/>
                    <a:pt x="2694033" y="5982935"/>
                  </a:cubicBezTo>
                  <a:cubicBezTo>
                    <a:pt x="3003720" y="5982935"/>
                    <a:pt x="3313407" y="5981665"/>
                    <a:pt x="3623094" y="5982935"/>
                  </a:cubicBezTo>
                  <a:cubicBezTo>
                    <a:pt x="4082285" y="5984205"/>
                    <a:pt x="9122705" y="5974045"/>
                    <a:pt x="9592574" y="5976585"/>
                  </a:cubicBezTo>
                  <a:cubicBezTo>
                    <a:pt x="9795473" y="5977855"/>
                    <a:pt x="9998371" y="5979125"/>
                    <a:pt x="10190591" y="5979125"/>
                  </a:cubicBezTo>
                  <a:cubicBezTo>
                    <a:pt x="10542992" y="5981665"/>
                    <a:pt x="10884716" y="5977855"/>
                    <a:pt x="11237118" y="5981665"/>
                  </a:cubicBezTo>
                  <a:cubicBezTo>
                    <a:pt x="11525447" y="5984205"/>
                    <a:pt x="11813777" y="5984205"/>
                    <a:pt x="12102106" y="5986745"/>
                  </a:cubicBezTo>
                  <a:cubicBezTo>
                    <a:pt x="12529260" y="5990555"/>
                    <a:pt x="12956414" y="5993095"/>
                    <a:pt x="13383569" y="5994365"/>
                  </a:cubicBezTo>
                  <a:cubicBezTo>
                    <a:pt x="13503964" y="5994365"/>
                    <a:pt x="13521745" y="5993095"/>
                    <a:pt x="13542064" y="5993095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41528" y="4298535"/>
            <a:ext cx="727278" cy="15519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5824645"/>
            <a:ext cx="3315123" cy="55929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30812" b="3179"/>
          <a:stretch>
            <a:fillRect/>
          </a:stretch>
        </p:blipFill>
        <p:spPr>
          <a:xfrm>
            <a:off x="1076035" y="5074488"/>
            <a:ext cx="2115904" cy="70968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699985" y="4981517"/>
            <a:ext cx="561668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i="1" dirty="0" err="1">
                <a:solidFill>
                  <a:srgbClr val="002060"/>
                </a:solidFill>
                <a:latin typeface="Times Neue Roman Italics"/>
              </a:rPr>
              <a:t>Năm</a:t>
            </a:r>
            <a:r>
              <a:rPr lang="en-US" sz="2399" i="1" dirty="0">
                <a:solidFill>
                  <a:srgbClr val="002060"/>
                </a:solidFill>
                <a:latin typeface="Times Neue Roman Italics"/>
              </a:rPr>
              <a:t> </a:t>
            </a:r>
            <a:r>
              <a:rPr lang="en-US" sz="2399" i="1" dirty="0" err="1">
                <a:solidFill>
                  <a:srgbClr val="002060"/>
                </a:solidFill>
                <a:latin typeface="Times Neue Roman Italics"/>
              </a:rPr>
              <a:t>học</a:t>
            </a:r>
            <a:r>
              <a:rPr lang="en-US" sz="2399" i="1" dirty="0">
                <a:solidFill>
                  <a:srgbClr val="002060"/>
                </a:solidFill>
                <a:latin typeface="Times Neue Roman Italics"/>
              </a:rPr>
              <a:t>: </a:t>
            </a:r>
            <a:r>
              <a:rPr lang="en-US" sz="2399" i="1" dirty="0" smtClean="0">
                <a:solidFill>
                  <a:srgbClr val="002060"/>
                </a:solidFill>
                <a:latin typeface="Times Neue Roman Italics"/>
              </a:rPr>
              <a:t>2023-2024</a:t>
            </a:r>
            <a:endParaRPr lang="en-US" sz="2399" i="1" dirty="0">
              <a:solidFill>
                <a:srgbClr val="002060"/>
              </a:solidFill>
              <a:latin typeface="Times Neue Roman Itali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8377" y="1322153"/>
            <a:ext cx="10098139" cy="59527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91954"/>
              </a:avLst>
            </a:prstTxWarp>
            <a:spAutoFit/>
          </a:bodyPr>
          <a:lstStyle/>
          <a:p>
            <a:pPr algn="ctr"/>
            <a:r>
              <a:rPr lang="vi-VN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VỀ DỰ GIỜ, THĂM LỚP</a:t>
            </a:r>
          </a:p>
          <a:p>
            <a:pPr algn="ctr"/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8F6BB97-AA11-BE3B-8F7F-2F33753E82FB}"/>
              </a:ext>
            </a:extLst>
          </p:cNvPr>
          <p:cNvSpPr txBox="1"/>
          <p:nvPr/>
        </p:nvSpPr>
        <p:spPr>
          <a:xfrm>
            <a:off x="356332" y="2349786"/>
            <a:ext cx="11155680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CHỦ ĐỀ: HÀNH TRÌNH TRẢI NGHIỆM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22173" y="4206539"/>
            <a:ext cx="4419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5" y="388150"/>
            <a:ext cx="2295549" cy="2833378"/>
          </a:xfrm>
          <a:prstGeom prst="rect">
            <a:avLst/>
          </a:prstGeom>
        </p:spPr>
      </p:pic>
      <p:pic>
        <p:nvPicPr>
          <p:cNvPr id="3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105">
            <a:off x="10090507" y="373731"/>
            <a:ext cx="1731965" cy="2746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41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860551160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82" y="0"/>
            <a:ext cx="1186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7.259"/>
  <p:tag name="ISPRING_CUSTOM_TIMING_USED" val="1"/>
  <p:tag name="ISPRING_SLIDE_ID_2" val="{B143D6FB-CEE9-4A21-BE15-C48DA1FC5766}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967</TotalTime>
  <Words>39</Words>
  <Application>Microsoft Office PowerPoint</Application>
  <PresentationFormat>Widescreen</PresentationFormat>
  <Paragraphs>7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Times Neue Roman Italics</vt:lpstr>
      <vt:lpstr>Times New Roman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vo</dc:creator>
  <cp:lastModifiedBy>Welcome</cp:lastModifiedBy>
  <cp:revision>199</cp:revision>
  <dcterms:created xsi:type="dcterms:W3CDTF">2020-07-26T23:54:17Z</dcterms:created>
  <dcterms:modified xsi:type="dcterms:W3CDTF">2024-05-14T13:34:59Z</dcterms:modified>
</cp:coreProperties>
</file>