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95B5D-776E-481D-B3C9-5B08674F1DB7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E878-F9C1-453B-8ACA-233A7CDCD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361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95B5D-776E-481D-B3C9-5B08674F1DB7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E878-F9C1-453B-8ACA-233A7CDCD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16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95B5D-776E-481D-B3C9-5B08674F1DB7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E878-F9C1-453B-8ACA-233A7CDCD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923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95B5D-776E-481D-B3C9-5B08674F1DB7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E878-F9C1-453B-8ACA-233A7CDCD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937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95B5D-776E-481D-B3C9-5B08674F1DB7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E878-F9C1-453B-8ACA-233A7CDCD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347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95B5D-776E-481D-B3C9-5B08674F1DB7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E878-F9C1-453B-8ACA-233A7CDCD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276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95B5D-776E-481D-B3C9-5B08674F1DB7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E878-F9C1-453B-8ACA-233A7CDCD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587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95B5D-776E-481D-B3C9-5B08674F1DB7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E878-F9C1-453B-8ACA-233A7CDCD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661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95B5D-776E-481D-B3C9-5B08674F1DB7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E878-F9C1-453B-8ACA-233A7CDCD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109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95B5D-776E-481D-B3C9-5B08674F1DB7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E878-F9C1-453B-8ACA-233A7CDCD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380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95B5D-776E-481D-B3C9-5B08674F1DB7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E878-F9C1-453B-8ACA-233A7CDCD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545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295B5D-776E-481D-B3C9-5B08674F1DB7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79E878-F9C1-453B-8ACA-233A7CDCD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38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0872AE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4" y="98425"/>
            <a:ext cx="12093575" cy="680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17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PCD</dc:creator>
  <cp:lastModifiedBy>PCD</cp:lastModifiedBy>
  <cp:revision>4</cp:revision>
  <dcterms:created xsi:type="dcterms:W3CDTF">2024-05-15T10:32:14Z</dcterms:created>
  <dcterms:modified xsi:type="dcterms:W3CDTF">2024-05-15T10:38:19Z</dcterms:modified>
</cp:coreProperties>
</file>