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7169-3BD0-4D74-9960-72B52D50FDF5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6E57-59CD-4C7B-9561-8F31129FA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7169-3BD0-4D74-9960-72B52D50FDF5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6E57-59CD-4C7B-9561-8F31129FA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40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7169-3BD0-4D74-9960-72B52D50FDF5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6E57-59CD-4C7B-9561-8F31129FA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706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09" y="258924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grpSp>
        <p:nvGrpSpPr>
          <p:cNvPr id="2" name="Group 15"/>
          <p:cNvGrpSpPr/>
          <p:nvPr userDrawn="1"/>
        </p:nvGrpSpPr>
        <p:grpSpPr>
          <a:xfrm>
            <a:off x="294376" y="1774825"/>
            <a:ext cx="8582413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5"/>
          <p:cNvGrpSpPr/>
          <p:nvPr userDrawn="1"/>
        </p:nvGrpSpPr>
        <p:grpSpPr>
          <a:xfrm>
            <a:off x="377048" y="341095"/>
            <a:ext cx="1931059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68455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7169-3BD0-4D74-9960-72B52D50FDF5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6E57-59CD-4C7B-9561-8F31129FA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7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7169-3BD0-4D74-9960-72B52D50FDF5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6E57-59CD-4C7B-9561-8F31129FA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0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7169-3BD0-4D74-9960-72B52D50FDF5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6E57-59CD-4C7B-9561-8F31129FA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13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7169-3BD0-4D74-9960-72B52D50FDF5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6E57-59CD-4C7B-9561-8F31129FA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68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7169-3BD0-4D74-9960-72B52D50FDF5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6E57-59CD-4C7B-9561-8F31129FA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50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7169-3BD0-4D74-9960-72B52D50FDF5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6E57-59CD-4C7B-9561-8F31129FA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245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7169-3BD0-4D74-9960-72B52D50FDF5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6E57-59CD-4C7B-9561-8F31129FA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66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77169-3BD0-4D74-9960-72B52D50FDF5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6E57-59CD-4C7B-9561-8F31129FA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96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77169-3BD0-4D74-9960-72B52D50FDF5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B6E57-59CD-4C7B-9561-8F31129FA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05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video" Target="NULL" TargetMode="Externa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A94A9E2-44DB-43E5-908E-045F32845B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047" y="474289"/>
            <a:ext cx="1663820" cy="1666401"/>
          </a:xfrm>
          <a:prstGeom prst="ellipse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2250891" y="655065"/>
            <a:ext cx="7591660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sz="4800" dirty="0">
                <a:solidFill>
                  <a:schemeClr val="accent2"/>
                </a:solidFill>
                <a:latin typeface="UTM Cookies" panose="02040603050506020204" pitchFamily="18" charset="0"/>
              </a:rPr>
              <a:t>CHỮ HOA </a:t>
            </a:r>
            <a:r>
              <a:rPr lang="vi-VN" sz="4800" dirty="0" smtClean="0">
                <a:solidFill>
                  <a:schemeClr val="accent2"/>
                </a:solidFill>
                <a:latin typeface="UTM Cookies" panose="02040603050506020204" pitchFamily="18" charset="0"/>
              </a:rPr>
              <a:t>A</a:t>
            </a:r>
            <a:endParaRPr lang="en-US" sz="4800" dirty="0">
              <a:solidFill>
                <a:schemeClr val="bg2">
                  <a:lumMod val="20000"/>
                  <a:lumOff val="80000"/>
                </a:schemeClr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1149965" y="1706850"/>
            <a:ext cx="7154436" cy="111568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 </a:t>
            </a:r>
            <a:r>
              <a:rPr lang="vi-VN" sz="43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A</a:t>
            </a:r>
            <a:endParaRPr lang="en-US" sz="27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2050" name="Picture 2" descr="Lý thuyết tập viết: chữ hoa a (kiểu 2) tiếng việt 2">
            <a:extLst>
              <a:ext uri="{FF2B5EF4-FFF2-40B4-BE49-F238E27FC236}">
                <a16:creationId xmlns="" xmlns:a16="http://schemas.microsoft.com/office/drawing/2014/main" id="{5BA18809-5383-449C-9B88-4497403E7F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-476"/>
          <a:stretch/>
        </p:blipFill>
        <p:spPr bwMode="auto">
          <a:xfrm>
            <a:off x="1036138" y="2756130"/>
            <a:ext cx="3366268" cy="347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6482A13-FB95-4D06-B5AC-E89FEF862CE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294" t="24299" r="13067" b="22719"/>
          <a:stretch/>
        </p:blipFill>
        <p:spPr>
          <a:xfrm>
            <a:off x="5038203" y="3041320"/>
            <a:ext cx="3110332" cy="32087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905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AAF4C8C-9B9C-484A-9F12-FB31106D5450}"/>
              </a:ext>
            </a:extLst>
          </p:cNvPr>
          <p:cNvSpPr txBox="1"/>
          <p:nvPr/>
        </p:nvSpPr>
        <p:spPr>
          <a:xfrm>
            <a:off x="1002285" y="540890"/>
            <a:ext cx="7154436" cy="110799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vi-VN" sz="43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A</a:t>
            </a:r>
            <a:r>
              <a:rPr lang="en-US" sz="4300" b="1" smtClean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vi-VN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 nhỏ)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4" name="Chữ hoa A kiểu 2 cỡ nhỏ 2,5 ly">
            <a:hlinkClick r:id="" action="ppaction://media"/>
            <a:extLst>
              <a:ext uri="{FF2B5EF4-FFF2-40B4-BE49-F238E27FC236}">
                <a16:creationId xmlns="" xmlns:a16="http://schemas.microsoft.com/office/drawing/2014/main" id="{0088C14F-5AEB-42F2-AE45-89B88B8741F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>
                  <p14:trim st="1745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" y="1648886"/>
            <a:ext cx="7772400" cy="4371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43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On-screen Show (4:3)</PresentationFormat>
  <Paragraphs>3</Paragraphs>
  <Slides>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</cp:revision>
  <dcterms:created xsi:type="dcterms:W3CDTF">2024-05-14T13:41:42Z</dcterms:created>
  <dcterms:modified xsi:type="dcterms:W3CDTF">2024-05-14T13:42:26Z</dcterms:modified>
</cp:coreProperties>
</file>