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67E5-C092-401D-9DB2-2BE65A18572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3700-692F-4FEC-91B7-59FB6856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6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885" y="532029"/>
            <a:ext cx="6142665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U,Ư</a:t>
            </a:r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53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166114" y="1715685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U,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544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5468374" y="4500079"/>
            <a:ext cx="186690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344212" y="2823680"/>
            <a:ext cx="3517899" cy="35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55"/>
                </p14:media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21075" y="1879600"/>
            <a:ext cx="6477003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2964" y="1422400"/>
            <a:ext cx="4661225" cy="4902129"/>
            <a:chOff x="1790456" y="1200150"/>
            <a:chExt cx="3219451" cy="3385840"/>
          </a:xfrm>
        </p:grpSpPr>
        <p:pic>
          <p:nvPicPr>
            <p:cNvPr id="5" name="85E5E548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4"/>
            <a:srcRect l="8475" r="8951" b="14976"/>
            <a:stretch/>
          </p:blipFill>
          <p:spPr>
            <a:xfrm>
              <a:off x="1790456" y="1285861"/>
              <a:ext cx="3219451" cy="33001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95525" y="1200150"/>
              <a:ext cx="1838325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7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Ư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501087" y="2019299"/>
            <a:ext cx="6347515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Ư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CCBF36F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711" r="9205" b="14683"/>
          <a:stretch/>
        </p:blipFill>
        <p:spPr>
          <a:xfrm>
            <a:off x="2133599" y="1540934"/>
            <a:ext cx="4856151" cy="47963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4217" y="1422399"/>
            <a:ext cx="2661587" cy="441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On-screen Show (4:3)</PresentationFormat>
  <Paragraphs>6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2024-05-14T15:26:24Z</dcterms:created>
  <dcterms:modified xsi:type="dcterms:W3CDTF">2024-05-14T15:27:39Z</dcterms:modified>
</cp:coreProperties>
</file>