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3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6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1D91-E085-4AA2-A7E9-F793E4C3D8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D272-1424-4133-B615-3A9D5EEB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218438" y="2046014"/>
            <a:ext cx="6302949" cy="4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2179258" y="1555531"/>
            <a:ext cx="5090407" cy="4848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2400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2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2024-05-14T15:32:54Z</dcterms:created>
  <dcterms:modified xsi:type="dcterms:W3CDTF">2024-05-14T15:33:45Z</dcterms:modified>
</cp:coreProperties>
</file>