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84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4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9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1860-3895-4235-B26C-878A3F32C29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41E9-3C3F-422A-B60F-78763B1D8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vi-VN" sz="48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M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9771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700" b="1" dirty="0">
                <a:solidFill>
                  <a:srgbClr val="9F5900"/>
                </a:solidFill>
                <a:latin typeface="HP001 4 hàng" panose="020B0603050302020204" pitchFamily="34" charset="0"/>
              </a:rPr>
              <a:t>M</a:t>
            </a:r>
            <a:endParaRPr lang="en-US" sz="2700" b="1" dirty="0">
              <a:solidFill>
                <a:srgbClr val="9F59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-929"/>
          <a:stretch/>
        </p:blipFill>
        <p:spPr>
          <a:xfrm>
            <a:off x="858771" y="2664253"/>
            <a:ext cx="4186195" cy="3583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6E6AF-B424-438B-8EB6-24F1D9B2F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9" t="24511" r="13665" b="23243"/>
          <a:stretch/>
        </p:blipFill>
        <p:spPr>
          <a:xfrm>
            <a:off x="5222080" y="3266253"/>
            <a:ext cx="2957384" cy="3010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E1ABDB-C7DD-43C8-9067-EBF89956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01" y="268106"/>
            <a:ext cx="1140177" cy="1829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1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1002285" y="540890"/>
            <a:ext cx="7154436" cy="9930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300" b="1" dirty="0" smtClean="0">
                <a:solidFill>
                  <a:srgbClr val="9F5900"/>
                </a:solidFill>
                <a:latin typeface="HP001 4 hàng" panose="020B0603050302020204" pitchFamily="34" charset="0"/>
              </a:rPr>
              <a:t>M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M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39FE48F4-44AA-40B2-94F2-4B9971E8DC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986" y="1648885"/>
            <a:ext cx="7556029" cy="4250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8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2024-05-14T13:46:02Z</dcterms:created>
  <dcterms:modified xsi:type="dcterms:W3CDTF">2024-05-14T13:46:59Z</dcterms:modified>
</cp:coreProperties>
</file>