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6883-2B0B-4BBE-9AA3-3A136198F3F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B0D0-91FB-4C19-B974-9B5A0B139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5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6883-2B0B-4BBE-9AA3-3A136198F3F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B0D0-91FB-4C19-B974-9B5A0B139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9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6883-2B0B-4BBE-9AA3-3A136198F3F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B0D0-91FB-4C19-B974-9B5A0B139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9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6883-2B0B-4BBE-9AA3-3A136198F3F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B0D0-91FB-4C19-B974-9B5A0B139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6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6883-2B0B-4BBE-9AA3-3A136198F3F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B0D0-91FB-4C19-B974-9B5A0B139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8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6883-2B0B-4BBE-9AA3-3A136198F3F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B0D0-91FB-4C19-B974-9B5A0B139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6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6883-2B0B-4BBE-9AA3-3A136198F3F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B0D0-91FB-4C19-B974-9B5A0B139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6883-2B0B-4BBE-9AA3-3A136198F3F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B0D0-91FB-4C19-B974-9B5A0B139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0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6883-2B0B-4BBE-9AA3-3A136198F3F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B0D0-91FB-4C19-B974-9B5A0B139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6883-2B0B-4BBE-9AA3-3A136198F3F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B0D0-91FB-4C19-B974-9B5A0B139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6883-2B0B-4BBE-9AA3-3A136198F3F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B0D0-91FB-4C19-B974-9B5A0B139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5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C6883-2B0B-4BBE-9AA3-3A136198F3F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BB0D0-91FB-4C19-B974-9B5A0B139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8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7885" y="532029"/>
            <a:ext cx="6142665" cy="123110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53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CHỮ HOA </a:t>
            </a:r>
            <a:r>
              <a:rPr lang="en-US" sz="7200" dirty="0">
                <a:solidFill>
                  <a:schemeClr val="accent1">
                    <a:lumMod val="20000"/>
                    <a:lumOff val="80000"/>
                  </a:schemeClr>
                </a:solidFill>
                <a:latin typeface="HP001 5 hàng" panose="020B0603050302020204" pitchFamily="34" charset="0"/>
              </a:rPr>
              <a:t>Y</a:t>
            </a:r>
            <a:r>
              <a:rPr lang="en-US" sz="53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 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544958" y="519186"/>
            <a:ext cx="1598511" cy="156533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026" name="Picture 2" descr="Tập viết: Chữ hoa: Y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131" y="2084520"/>
            <a:ext cx="3649412" cy="421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4" t="12430" r="11537" b="14680"/>
          <a:stretch/>
        </p:blipFill>
        <p:spPr>
          <a:xfrm>
            <a:off x="6062015" y="3300445"/>
            <a:ext cx="1717500" cy="229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2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956359" y="483375"/>
            <a:ext cx="7154436" cy="123110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Y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vừa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21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videoplayback (4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117714" y="1938701"/>
            <a:ext cx="6831725" cy="4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8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6976FC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20000" contrast="40000"/>
          </a:blip>
          <a:srcRect l="6629" t="4709" r="5563" b="3302"/>
          <a:stretch/>
        </p:blipFill>
        <p:spPr>
          <a:xfrm>
            <a:off x="2322285" y="1629847"/>
            <a:ext cx="4180116" cy="47606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956359" y="343237"/>
            <a:ext cx="7154436" cy="123110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Y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21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2244" y="1554427"/>
            <a:ext cx="2661587" cy="15084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8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</Words>
  <Application>Microsoft Office PowerPoint</Application>
  <PresentationFormat>On-screen Show (4:3)</PresentationFormat>
  <Paragraphs>3</Paragraphs>
  <Slides>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</cp:revision>
  <dcterms:created xsi:type="dcterms:W3CDTF">2024-05-14T16:53:06Z</dcterms:created>
  <dcterms:modified xsi:type="dcterms:W3CDTF">2024-05-14T16:54:47Z</dcterms:modified>
</cp:coreProperties>
</file>