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5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8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5E23-3257-49B5-B159-F3EF0333969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6D32-2094-4ACF-BB34-919BFD1A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smtClean="0"/>
              <a:t>CHỮ C HOA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 C">
            <a:hlinkClick r:id="" action="ppaction://media"/>
            <a:extLst>
              <a:ext uri="{FF2B5EF4-FFF2-40B4-BE49-F238E27FC236}">
                <a16:creationId xmlns:a16="http://schemas.microsoft.com/office/drawing/2014/main" xmlns="" id="{1CF37974-267E-4F83-8D39-4E370B71AC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C60598-4994-4080-863E-DEEBA867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6" y="0"/>
            <a:ext cx="952131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CHỮ C HOA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CHỮ C HOA</dc:title>
  <dc:creator>PC</dc:creator>
  <cp:lastModifiedBy>PC</cp:lastModifiedBy>
  <cp:revision>1</cp:revision>
  <dcterms:created xsi:type="dcterms:W3CDTF">2024-05-14T17:21:28Z</dcterms:created>
  <dcterms:modified xsi:type="dcterms:W3CDTF">2024-05-14T17:22:06Z</dcterms:modified>
</cp:coreProperties>
</file>