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FC80-5222-4572-9A58-FDB96A1E7A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6801-2334-41CA-9724-E002453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0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FC80-5222-4572-9A58-FDB96A1E7A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6801-2334-41CA-9724-E002453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5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FC80-5222-4572-9A58-FDB96A1E7A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6801-2334-41CA-9724-E002453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FC80-5222-4572-9A58-FDB96A1E7A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6801-2334-41CA-9724-E002453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FC80-5222-4572-9A58-FDB96A1E7A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6801-2334-41CA-9724-E002453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FC80-5222-4572-9A58-FDB96A1E7A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6801-2334-41CA-9724-E002453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2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FC80-5222-4572-9A58-FDB96A1E7A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6801-2334-41CA-9724-E002453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5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FC80-5222-4572-9A58-FDB96A1E7A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6801-2334-41CA-9724-E002453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4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FC80-5222-4572-9A58-FDB96A1E7A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6801-2334-41CA-9724-E002453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FC80-5222-4572-9A58-FDB96A1E7A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6801-2334-41CA-9724-E002453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0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FC80-5222-4572-9A58-FDB96A1E7A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6801-2334-41CA-9724-E002453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5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FC80-5222-4572-9A58-FDB96A1E7A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D6801-2334-41CA-9724-E0024539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0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smtClean="0"/>
              <a:t>CHỮ D HOA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7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711227" y="4648835"/>
            <a:ext cx="1286803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46256" t="-41660" r="-22977" b="41660"/>
          <a:stretch>
            <a:fillRect/>
          </a:stretch>
        </p:blipFill>
        <p:spPr>
          <a:xfrm>
            <a:off x="185737" y="5041901"/>
            <a:ext cx="1134428" cy="1569085"/>
          </a:xfrm>
          <a:prstGeom prst="rect">
            <a:avLst/>
          </a:prstGeom>
        </p:spPr>
      </p:pic>
      <p:pic>
        <p:nvPicPr>
          <p:cNvPr id="5" name="chu D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68868" y="292735"/>
            <a:ext cx="4883944" cy="57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518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1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CHỮ D HOA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CHỮ D HOA</dc:title>
  <dc:creator>PC</dc:creator>
  <cp:lastModifiedBy>PC</cp:lastModifiedBy>
  <cp:revision>1</cp:revision>
  <dcterms:created xsi:type="dcterms:W3CDTF">2024-05-14T17:28:37Z</dcterms:created>
  <dcterms:modified xsi:type="dcterms:W3CDTF">2024-05-14T17:29:10Z</dcterms:modified>
</cp:coreProperties>
</file>