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90B93-A5FB-4014-B36C-AA1942508388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91285-20B5-4088-9134-34BE1A9339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221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90B93-A5FB-4014-B36C-AA1942508388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91285-20B5-4088-9134-34BE1A9339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457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90B93-A5FB-4014-B36C-AA1942508388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91285-20B5-4088-9134-34BE1A9339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143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90B93-A5FB-4014-B36C-AA1942508388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91285-20B5-4088-9134-34BE1A9339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192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90B93-A5FB-4014-B36C-AA1942508388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91285-20B5-4088-9134-34BE1A9339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445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90B93-A5FB-4014-B36C-AA1942508388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91285-20B5-4088-9134-34BE1A9339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441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90B93-A5FB-4014-B36C-AA1942508388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91285-20B5-4088-9134-34BE1A9339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993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90B93-A5FB-4014-B36C-AA1942508388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91285-20B5-4088-9134-34BE1A9339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798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90B93-A5FB-4014-B36C-AA1942508388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91285-20B5-4088-9134-34BE1A9339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882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90B93-A5FB-4014-B36C-AA1942508388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91285-20B5-4088-9134-34BE1A9339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277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90B93-A5FB-4014-B36C-AA1942508388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91285-20B5-4088-9134-34BE1A9339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37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90B93-A5FB-4014-B36C-AA1942508388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91285-20B5-4088-9134-34BE1A9339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306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2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90CBE52-488B-43ED-B921-C6338D91C5E2}"/>
              </a:ext>
            </a:extLst>
          </p:cNvPr>
          <p:cNvSpPr txBox="1"/>
          <p:nvPr/>
        </p:nvSpPr>
        <p:spPr>
          <a:xfrm>
            <a:off x="2393013" y="676547"/>
            <a:ext cx="7591660" cy="86177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4800" dirty="0" err="1">
                <a:solidFill>
                  <a:schemeClr val="accent2"/>
                </a:solidFill>
                <a:latin typeface="UTM Cookies" panose="02040603050506020204" pitchFamily="18" charset="0"/>
              </a:rPr>
              <a:t>Viết</a:t>
            </a:r>
            <a:endParaRPr lang="en-US" sz="48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20DC1B4B-3EAC-4339-8961-186BBB5920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2486" t="23437" r="10439" b="22556"/>
          <a:stretch/>
        </p:blipFill>
        <p:spPr bwMode="auto">
          <a:xfrm>
            <a:off x="5354426" y="3638920"/>
            <a:ext cx="2608081" cy="258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EE8798D-F779-4F1A-9D86-6EEF877F9109}"/>
              </a:ext>
            </a:extLst>
          </p:cNvPr>
          <p:cNvSpPr txBox="1"/>
          <p:nvPr/>
        </p:nvSpPr>
        <p:spPr>
          <a:xfrm>
            <a:off x="1284403" y="1679029"/>
            <a:ext cx="7154436" cy="861770"/>
          </a:xfrm>
          <a:prstGeom prst="rect">
            <a:avLst/>
          </a:prstGeom>
          <a:noFill/>
        </p:spPr>
        <p:txBody>
          <a:bodyPr wrap="square" lIns="121917" tIns="60958" rIns="121917" bIns="60958" rtlCol="0" anchor="b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1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1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1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1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1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1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R</a:t>
            </a:r>
            <a:endParaRPr lang="en-US" sz="21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4BCF0E0-063A-6D48-96D7-86AA1DDDCD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225" r="1403"/>
          <a:stretch/>
        </p:blipFill>
        <p:spPr>
          <a:xfrm>
            <a:off x="1181494" y="2699290"/>
            <a:ext cx="3632460" cy="33999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98B44B5-1B2A-6245-8D66-BDDA80D27A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BFFFF"/>
              </a:clrFrom>
              <a:clrTo>
                <a:srgbClr val="FBFFFF">
                  <a:alpha val="0"/>
                </a:srgbClr>
              </a:clrTo>
            </a:clrChange>
          </a:blip>
          <a:srcRect l="15092" r="7561"/>
          <a:stretch/>
        </p:blipFill>
        <p:spPr>
          <a:xfrm>
            <a:off x="489185" y="446911"/>
            <a:ext cx="1713699" cy="172038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0519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EE8798D-F779-4F1A-9D86-6EEF877F9109}"/>
              </a:ext>
            </a:extLst>
          </p:cNvPr>
          <p:cNvSpPr txBox="1"/>
          <p:nvPr/>
        </p:nvSpPr>
        <p:spPr>
          <a:xfrm>
            <a:off x="931077" y="534080"/>
            <a:ext cx="7154436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1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1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1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1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1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1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R</a:t>
            </a:r>
            <a:endParaRPr lang="en-US" sz="21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2" name="Hưỡng dẫn bé tập viết 29 chữ in hoa tiếng Việt.mp4" descr="Hưỡng dẫn bé tập viết 29 chữ in hoa tiếng Việt.mp4">
            <a:hlinkClick r:id="" action="ppaction://media"/>
            <a:extLst>
              <a:ext uri="{FF2B5EF4-FFF2-40B4-BE49-F238E27FC236}">
                <a16:creationId xmlns:a16="http://schemas.microsoft.com/office/drawing/2014/main" xmlns="" id="{26C04DF1-D36C-C34B-8FA9-4C491A4CDC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610504.281" end="217080.6664"/>
                </p14:media>
              </p:ext>
            </p:extLst>
          </p:nvPr>
        </p:nvPicPr>
        <p:blipFill rotWithShape="1">
          <a:blip r:embed="rId5"/>
          <a:srcRect l="1941" r="1586"/>
          <a:stretch>
            <a:fillRect/>
          </a:stretch>
        </p:blipFill>
        <p:spPr>
          <a:xfrm>
            <a:off x="1267968" y="1609345"/>
            <a:ext cx="6632448" cy="38671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2876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EE8798D-F779-4F1A-9D86-6EEF877F9109}"/>
              </a:ext>
            </a:extLst>
          </p:cNvPr>
          <p:cNvSpPr txBox="1"/>
          <p:nvPr/>
        </p:nvSpPr>
        <p:spPr>
          <a:xfrm>
            <a:off x="994782" y="476760"/>
            <a:ext cx="7154436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1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1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1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1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1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1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R</a:t>
            </a:r>
            <a:endParaRPr lang="en-US" sz="21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R.mp4" descr="R.mp4">
            <a:hlinkClick r:id="" action="ppaction://media"/>
            <a:extLst>
              <a:ext uri="{FF2B5EF4-FFF2-40B4-BE49-F238E27FC236}">
                <a16:creationId xmlns:a16="http://schemas.microsoft.com/office/drawing/2014/main" xmlns="" id="{389BEE5B-BDDC-C549-8A82-8B1857E2C06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l="8797" b="13747"/>
          <a:stretch/>
        </p:blipFill>
        <p:spPr>
          <a:xfrm>
            <a:off x="1956655" y="1276978"/>
            <a:ext cx="5773325" cy="50016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9278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</Words>
  <Application>Microsoft Office PowerPoint</Application>
  <PresentationFormat>On-screen Show (4:3)</PresentationFormat>
  <Paragraphs>4</Paragraphs>
  <Slides>3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1</cp:revision>
  <dcterms:created xsi:type="dcterms:W3CDTF">2024-05-14T17:00:25Z</dcterms:created>
  <dcterms:modified xsi:type="dcterms:W3CDTF">2024-05-14T17:01:09Z</dcterms:modified>
</cp:coreProperties>
</file>