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A67A-C431-4055-88B9-3652E1C20D89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8162-EE3B-4C82-BB53-5E0CF536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9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A67A-C431-4055-88B9-3652E1C20D89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8162-EE3B-4C82-BB53-5E0CF536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5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A67A-C431-4055-88B9-3652E1C20D89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8162-EE3B-4C82-BB53-5E0CF536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A67A-C431-4055-88B9-3652E1C20D89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8162-EE3B-4C82-BB53-5E0CF536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9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A67A-C431-4055-88B9-3652E1C20D89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8162-EE3B-4C82-BB53-5E0CF536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6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A67A-C431-4055-88B9-3652E1C20D89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8162-EE3B-4C82-BB53-5E0CF536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A67A-C431-4055-88B9-3652E1C20D89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8162-EE3B-4C82-BB53-5E0CF536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7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A67A-C431-4055-88B9-3652E1C20D89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8162-EE3B-4C82-BB53-5E0CF536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7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A67A-C431-4055-88B9-3652E1C20D89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8162-EE3B-4C82-BB53-5E0CF536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7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A67A-C431-4055-88B9-3652E1C20D89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8162-EE3B-4C82-BB53-5E0CF536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6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A67A-C431-4055-88B9-3652E1C20D89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8162-EE3B-4C82-BB53-5E0CF536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5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5A67A-C431-4055-88B9-3652E1C20D89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18162-EE3B-4C82-BB53-5E0CF536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5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7885" y="532029"/>
            <a:ext cx="6142665" cy="123110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53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CHỮ HOA </a:t>
            </a:r>
            <a:r>
              <a:rPr lang="en-US" sz="7200" dirty="0">
                <a:solidFill>
                  <a:schemeClr val="accent1">
                    <a:lumMod val="20000"/>
                    <a:lumOff val="80000"/>
                  </a:schemeClr>
                </a:solidFill>
                <a:latin typeface="HP001 5 hàng" panose="020B0603050302020204" pitchFamily="34" charset="0"/>
              </a:rPr>
              <a:t>X</a:t>
            </a:r>
            <a:r>
              <a:rPr lang="en-US" sz="53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 </a:t>
            </a:r>
            <a:endParaRPr lang="en-US" sz="53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544958" y="519186"/>
            <a:ext cx="1598511" cy="156533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23704" r="13078" b="24189"/>
          <a:stretch/>
        </p:blipFill>
        <p:spPr>
          <a:xfrm>
            <a:off x="5697655" y="4190808"/>
            <a:ext cx="2116084" cy="2107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/>
        </p:blipFill>
        <p:spPr>
          <a:xfrm>
            <a:off x="2143469" y="2084521"/>
            <a:ext cx="3071332" cy="433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956359" y="483375"/>
            <a:ext cx="7154436" cy="123110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X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vừa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21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videoplayback (3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393780" y="1616383"/>
            <a:ext cx="6279593" cy="46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2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8F743A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9693" t="3409" r="9785" b="15897"/>
          <a:stretch/>
        </p:blipFill>
        <p:spPr>
          <a:xfrm>
            <a:off x="2273909" y="1568441"/>
            <a:ext cx="4620879" cy="47813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956359" y="483375"/>
            <a:ext cx="7154436" cy="123110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X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21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2244" y="1427197"/>
            <a:ext cx="2661587" cy="29208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7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On-screen Show (4:3)</PresentationFormat>
  <Paragraphs>3</Paragraphs>
  <Slides>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</cp:revision>
  <dcterms:created xsi:type="dcterms:W3CDTF">2024-05-14T17:04:14Z</dcterms:created>
  <dcterms:modified xsi:type="dcterms:W3CDTF">2024-05-14T17:04:48Z</dcterms:modified>
</cp:coreProperties>
</file>