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352" r:id="rId2"/>
    <p:sldId id="357" r:id="rId3"/>
    <p:sldId id="356" r:id="rId4"/>
    <p:sldId id="35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375E4-3DC8-40A8-B7FD-878BFB787D2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A253C-D372-4A83-A824-CBA89340E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4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253C-D372-4A83-A824-CBA89340EB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2391C-2752-4868-85ED-63CD06DC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EA9338D-1314-4326-9011-9A9746343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73225-4520-458E-B906-5AD381EE54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970C8A-1B70-4BEF-9CCF-FA67DACF9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85A921-F46B-47B2-B048-75A47501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512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3AED8C-E01E-4EE3-AA94-AAA953F99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024179-AE58-4FB1-92D2-E15766821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579E7E-7592-4065-9B10-C7B5AB8DA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DA8AA5-9650-4AED-BB2B-B269C951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5D36B8-B0E5-448A-B04D-A3545A91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934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62BF19B-9EA5-4828-8C87-81612749C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28A71F-1FB7-4E19-A59B-F3CBA6640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536FCD-3E94-4660-BC45-8C7A75808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8EB121-EEB2-44CB-AB88-BB2E8B43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817E38-66A7-41C6-9C86-176AB1E7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771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736B61-D4E8-473F-9EED-23592056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86799A-54BB-4804-A435-0D4EAD948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004B29-3596-400F-9C0C-AA43F980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CD7D99-8A31-4BB7-948F-DCDC6761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57BE9-DEE0-419F-BF6F-890721F9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252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FAC7F6-5410-4F6F-BD08-9D6BC7B7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ED22B5-B26B-4857-A256-F9BF37E44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0AE7F8-A849-49C5-9C46-A50A7A04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9CA530-4CF3-4B26-AB26-9EED19EE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AA6A09-75C8-419F-87DD-465DAA3F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653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A80F2-8D72-404F-8A3C-E49B092C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35E37A-6F1C-443F-A1B3-47B22CEF8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D1EC97-A640-4671-891A-58688BF3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E7BE63-3879-48B4-8D9A-67B37001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A36F02-1C55-4F9F-8AEF-2C1C29D9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ADCB54-7DC3-4E6B-9968-EE7F5CD6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20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4B8F85-020D-4F48-9777-1FDC8019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3A3A3C4-D988-4EF5-A720-E16FE9BF8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F28ABF-2E98-416B-BA13-89A4FBED0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7A2D68-B366-4178-80C7-B63119888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D151317-DEA7-45DC-9AAB-F0B936F90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C0C87F-D36E-49BA-9E8D-CE12F70F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24EC81-5D53-4198-BE2F-0C3C1E06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B771F22-E6C3-45A3-9134-0165B2B8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315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964B2C-D5F1-409B-B730-8BEC16EF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0416658-D997-4244-9357-9AD2471A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9028720-05A7-4282-9746-82BF8ECD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E7877F-A70F-40A5-BCF1-761186E2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588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983FD7-4C96-4AD9-9505-280F9586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4590B3C-3FEE-4173-A690-C6902F52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BFBB7B-6684-4611-BBE3-68FB411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94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376FDA-E931-4A6E-8885-D0B6D67DC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C995D0-D75C-4940-AAB2-742B0533E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ECBFBC-8D54-412A-AF34-57C1B63EA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82E887-5ADF-45CB-B38F-020AC499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D25EA1-FB95-4C2E-A952-917C7D2C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FE1D21-9971-4FFA-80CB-A2A37C39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12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CA10E0-C6DB-4E53-85D2-3F0F193F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32A5EB2-09EA-411B-B3F8-FD83722D0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A5F07E-01CD-4464-A4DA-45E656609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2A5021-BE2F-4815-874F-889A18D3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61D550-F3DF-4B03-B91B-82AB1982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0AFB26-613B-4382-A7D5-30C972D1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507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FA86E525-6756-68D4-22AE-CACB33B1C4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8095" y="375776"/>
            <a:ext cx="191452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7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C41CE9B9-EC1F-49F0-9CD5-5442CBC83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" y="58192"/>
            <a:ext cx="10733558" cy="6469414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="" xmlns:a16="http://schemas.microsoft.com/office/drawing/2014/main" id="{0369482E-878B-4413-9394-CFFE070A1CBC}"/>
              </a:ext>
            </a:extLst>
          </p:cNvPr>
          <p:cNvSpPr/>
          <p:nvPr/>
        </p:nvSpPr>
        <p:spPr>
          <a:xfrm>
            <a:off x="1788294" y="767371"/>
            <a:ext cx="8706180" cy="565003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4D163D9-D589-98FD-71A0-10238758D66C}"/>
              </a:ext>
            </a:extLst>
          </p:cNvPr>
          <p:cNvSpPr txBox="1"/>
          <p:nvPr/>
        </p:nvSpPr>
        <p:spPr>
          <a:xfrm>
            <a:off x="10667825" y="26945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1E9F7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6FD0A0C-C13E-40DA-272A-1DF0CD143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207" y="883166"/>
            <a:ext cx="3878267" cy="16504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E4957C1-0BD1-B398-210A-3F0404E713BF}"/>
              </a:ext>
            </a:extLst>
          </p:cNvPr>
          <p:cNvGrpSpPr/>
          <p:nvPr/>
        </p:nvGrpSpPr>
        <p:grpSpPr>
          <a:xfrm rot="20101935">
            <a:off x="690966" y="844552"/>
            <a:ext cx="2852334" cy="1346200"/>
            <a:chOff x="1347402" y="1596803"/>
            <a:chExt cx="3848705" cy="1651404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BA8E9C8B-D9B5-7392-C018-BC9FBF47F3B9}"/>
                </a:ext>
              </a:extLst>
            </p:cNvPr>
            <p:cNvGrpSpPr/>
            <p:nvPr/>
          </p:nvGrpSpPr>
          <p:grpSpPr>
            <a:xfrm>
              <a:off x="1347402" y="1596803"/>
              <a:ext cx="3848705" cy="1651404"/>
              <a:chOff x="1399759" y="1639297"/>
              <a:chExt cx="3848705" cy="16514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44AEE8CA-64EB-A80A-A3E2-CE17D6962D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399759" y="1639297"/>
                <a:ext cx="3848705" cy="16514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F4D1245B-2CDB-500C-D065-4AB6CC8B256C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29D632C-D02E-5394-292A-112DF8AD3D57}"/>
                </a:ext>
              </a:extLst>
            </p:cNvPr>
            <p:cNvSpPr txBox="1"/>
            <p:nvPr/>
          </p:nvSpPr>
          <p:spPr>
            <a:xfrm>
              <a:off x="1766946" y="2196493"/>
              <a:ext cx="30273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BÀI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C7BD6E2-A590-A3F3-74F2-764D4A98E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121" y="2492783"/>
            <a:ext cx="8943607" cy="23105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63D75A6-435B-43A6-9B6F-C4104EBC2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541" y="4832164"/>
            <a:ext cx="3042168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933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="" xmlns:a16="http://schemas.microsoft.com/office/drawing/2014/main" id="{59E15C79-6F3E-4412-A599-E260D566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64040" y="4237409"/>
            <a:ext cx="12408439" cy="2903564"/>
          </a:xfrm>
          <a:prstGeom prst="rect">
            <a:avLst/>
          </a:prstGeom>
        </p:spPr>
      </p:pic>
      <p:sp>
        <p:nvSpPr>
          <p:cNvPr id="11" name="矩形: 圆角 16">
            <a:extLst>
              <a:ext uri="{FF2B5EF4-FFF2-40B4-BE49-F238E27FC236}">
                <a16:creationId xmlns="" xmlns:a16="http://schemas.microsoft.com/office/drawing/2014/main" id="{3142ABED-A9CC-4731-8556-AD92F9345BF1}"/>
              </a:ext>
            </a:extLst>
          </p:cNvPr>
          <p:cNvSpPr/>
          <p:nvPr/>
        </p:nvSpPr>
        <p:spPr>
          <a:xfrm>
            <a:off x="68494" y="222480"/>
            <a:ext cx="12123506" cy="11131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2DB43A1-BB27-406A-82CF-231CC051CA2A}"/>
              </a:ext>
            </a:extLst>
          </p:cNvPr>
          <p:cNvSpPr txBox="1">
            <a:spLocks/>
          </p:cNvSpPr>
          <p:nvPr/>
        </p:nvSpPr>
        <p:spPr>
          <a:xfrm>
            <a:off x="308224" y="442082"/>
            <a:ext cx="10212513" cy="705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A2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2A2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Chuẩn bị: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FF2A2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 cốc thủy tinh không màu, 2 đĩa, nước màu, viên nước đá, giấy ăn khô.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3A3BAF2E-3977-4521-BE11-45B55C81D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5A94C5-C2BC-7814-A895-1CEC7EB2A09B}"/>
              </a:ext>
            </a:extLst>
          </p:cNvPr>
          <p:cNvSpPr txBox="1"/>
          <p:nvPr/>
        </p:nvSpPr>
        <p:spPr>
          <a:xfrm>
            <a:off x="113379" y="1487310"/>
            <a:ext cx="11558064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Tiến hành: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một lượng nước có màu như nhau vào hai cốc, cho vào cốc b vài viên nước đá (Hình 7). Khoảng vài phút sau lấy giấy ăn lau phía ngoài của mỗi cốc và phía trong mỗi đĩa.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2E2A9D-EA0D-1DB3-5BF8-0EDA86012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4" y="3286125"/>
            <a:ext cx="7191375" cy="3571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2BFDCBC-3016-4520-9514-BC41E78ADA2E}"/>
              </a:ext>
            </a:extLst>
          </p:cNvPr>
          <p:cNvSpPr/>
          <p:nvPr/>
        </p:nvSpPr>
        <p:spPr>
          <a:xfrm>
            <a:off x="7582328" y="3847173"/>
            <a:ext cx="4479533" cy="23070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 thích hiện tượng xảy ra phía ngoài mỗi cốc và phía trong mỗi cốc.</a:t>
            </a:r>
          </a:p>
        </p:txBody>
      </p:sp>
    </p:spTree>
    <p:extLst>
      <p:ext uri="{BB962C8B-B14F-4D97-AF65-F5344CB8AC3E}">
        <p14:creationId xmlns:p14="http://schemas.microsoft.com/office/powerpoint/2010/main" val="13112518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 Nghiệm Chứng Minh Trong Không Khí Có Hơi Nước">
            <a:hlinkClick r:id="" action="ppaction://media"/>
            <a:extLst>
              <a:ext uri="{FF2B5EF4-FFF2-40B4-BE49-F238E27FC236}">
                <a16:creationId xmlns="" xmlns:a16="http://schemas.microsoft.com/office/drawing/2014/main" id="{9568FF43-1BFB-0DEA-E38F-9E97AF28A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084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="" xmlns:a16="http://schemas.microsoft.com/office/drawing/2014/main" id="{59E15C79-6F3E-4412-A599-E260D566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64040" y="4237409"/>
            <a:ext cx="12408439" cy="2903564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3A3BAF2E-3977-4521-BE11-45B55C81D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2E2A9D-EA0D-1DB3-5BF8-0EDA86012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315" y="101137"/>
            <a:ext cx="7191375" cy="3571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2BFDCBC-3016-4520-9514-BC41E78ADA2E}"/>
              </a:ext>
            </a:extLst>
          </p:cNvPr>
          <p:cNvSpPr/>
          <p:nvPr/>
        </p:nvSpPr>
        <p:spPr>
          <a:xfrm>
            <a:off x="1890446" y="4335694"/>
            <a:ext cx="8178228" cy="22192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Cốc b có nước bên ngoài thành cốc và dưới đĩa. Nguyên nhân do thành của cốc b lạnh và nước trong không khí gặp lạnh thì ngưng tụ lại.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15CE2C6A-7260-56A8-EAE9-535D65192004}"/>
              </a:ext>
            </a:extLst>
          </p:cNvPr>
          <p:cNvSpPr/>
          <p:nvPr/>
        </p:nvSpPr>
        <p:spPr>
          <a:xfrm rot="3125061">
            <a:off x="8024116" y="1058239"/>
            <a:ext cx="1017142" cy="10171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710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145</Words>
  <Application>Microsoft Office PowerPoint</Application>
  <PresentationFormat>Widescreen</PresentationFormat>
  <Paragraphs>8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Broadway</vt:lpstr>
      <vt:lpstr>Calibri</vt:lpstr>
      <vt:lpstr>Calibri Light</vt:lpstr>
      <vt:lpstr>Cambria</vt:lpstr>
      <vt:lpstr>Times New Roman</vt:lpstr>
      <vt:lpstr>UVN Da Lat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Welcome</cp:lastModifiedBy>
  <cp:revision>50</cp:revision>
  <dcterms:created xsi:type="dcterms:W3CDTF">2023-07-06T11:29:33Z</dcterms:created>
  <dcterms:modified xsi:type="dcterms:W3CDTF">2024-05-14T14:02:30Z</dcterms:modified>
</cp:coreProperties>
</file>