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2" r:id="rId2"/>
  </p:sldMasterIdLst>
  <p:sldIdLst>
    <p:sldId id="260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B8FCD-91EF-4AC6-C367-1B3E5309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C6B981-21DE-63A5-F0A2-AB72C3DD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41E8E-8F17-0233-1A0F-3A42F436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3CF9B5-0860-F473-E669-8B641810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604461-6CE8-4B33-7D23-8160F10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56CEEE-94DF-B377-8DDE-6B1195D54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4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5F33C-D458-D927-72AC-1D8CF6F7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AB208D-C0DF-F4BE-3D37-3C28F71D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02464-2BAF-4666-5DB8-99702BC3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8AD2CC-D95D-8208-319F-B531A14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F9A7B-2037-D5C3-8F7A-F0F0882F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FEE2CF-6524-553B-488E-C5758AFCD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3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75C75CA-32D4-40BC-C015-DD36754DD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9EF751-BA4C-3C19-9E6E-7438C3801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9D7C5C-5AB6-7042-BB15-A3BA8095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2CC63-663F-62A7-D733-A03057E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5746A-8405-3B25-FECB-BF8421A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BF45D3-4E91-43DE-E1F8-1397B1A74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6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6B8810-BB80-8841-C54F-029EC60E9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E80EA7-0A80-8680-1DEF-A807C6E2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00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EB9E64-9284-5C39-4FF3-44CA768DF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18F35E-5E86-BD9F-5AC1-0764F0277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9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B8FCD-91EF-4AC6-C367-1B3E5309E9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8C6B981-21DE-63A5-F0A2-AB72C3DDF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C41E8E-8F17-0233-1A0F-3A42F436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3CF9B5-0860-F473-E669-8B6418108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604461-6CE8-4B33-7D23-8160F102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856CEEE-94DF-B377-8DDE-6B1195D54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9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9E568-E771-EB4A-E15E-0EC6BE07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DC0A2D-FC6C-B2E0-02DA-3911EB94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3AC20C-188D-EB1D-AA4C-2EF8007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20BF91-6363-14C6-7248-C27C2EFF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351D4-9EDE-E49F-65F9-5B60882B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9A211E-546C-7439-93FE-91A901E578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8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44FDC-D60B-C7E1-C809-A49261C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367BC7-7732-E66D-97C2-CB71440D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FA79D-32A9-4543-186F-4B112B19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52EBAC-300F-42A4-1903-FEB0D1B7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950C23-8FE8-D1A0-6EE8-9445F5A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ECE7BB-7FCE-9E78-0C6A-F764BB74D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22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B4A42-D482-CBF1-B1EB-D095ABB2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3BF05C-6EC8-FEF1-913A-EF067740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7A72FD-41D1-335B-3621-42BF69D2C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AC1BA8-FD5A-86AD-727A-7167E91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12129-D79E-9565-D523-BA7A35E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9861FE-3B42-2056-6322-981B1F1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1CFBAB-A9B8-ACD3-97AD-499F59B89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8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96B68-AF64-F958-46A7-9C32E75A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62847E-D380-793C-6F01-C7FBD8C1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46843F-8A40-E787-33ED-54A2E747B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9FA96A-1D0C-6DAF-F948-DF2B92C77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A77ABF-46AE-420A-2F66-30E417043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7461C7-A3FC-50D1-750F-4A1DA4C5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5CAD00-7A8B-800A-F18B-18CD95AC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2FD8FC-456B-6463-9977-4AAC99A5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D2CF00-1983-B72B-0AC3-8D4BAF8ED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E1306-BE3E-A004-A4AD-C26D3706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72EEAC-D1C8-AB12-5723-1FCA08B8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7363577-5E30-92B5-C664-1546A09A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7B6E-3771-0F9E-2340-7C1A17DA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8126F4-91B5-E964-34FA-42A96D322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5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9E568-E771-EB4A-E15E-0EC6BE07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DC0A2D-FC6C-B2E0-02DA-3911EB943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3AC20C-188D-EB1D-AA4C-2EF8007C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20BF91-6363-14C6-7248-C27C2EFF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A351D4-9EDE-E49F-65F9-5B60882BD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9A211E-546C-7439-93FE-91A901E578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460B66-71E2-3D67-6E21-369D40FE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01EEAB-757E-2F2D-B4D6-18706B2F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0F176E-2632-3997-C0B0-9751FA6E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4DE6FE-61E9-6AE3-CE6C-424E97E5B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66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F742B-C86F-9F44-6B46-98170963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0AE1B-A445-AC9F-B5EC-33F83436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41FDDA-A54F-3115-C0F7-C81B0786D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18FBAD-4F9F-7C9F-4673-5E923B71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1E6B9B-7D01-5911-B8B6-1BDB8157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4573C9-55A9-D3E8-471A-56364EB7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995C39-2783-80FE-8D0C-30EB7C510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87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74B34-E044-876F-8B1A-AF64C52B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FA53DF-A29A-A724-E14C-355853173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B2395-6364-CC03-DEF2-7A32A711C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53F891-34DC-BE45-2BE7-55FC23E2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4E4BB9-72D6-57FF-BE47-A662130C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B0BF9-349E-011A-A922-7D8270D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9E76D5-11A3-544B-FEFB-D69F34579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04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E5F33C-D458-D927-72AC-1D8CF6F7E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3AB208D-C0DF-F4BE-3D37-3C28F71D4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302464-2BAF-4666-5DB8-99702BC3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48AD2CC-D95D-8208-319F-B531A14C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EF9A7B-2037-D5C3-8F7A-F0F0882FC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FEE2CF-6524-553B-488E-C5758AFCD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70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75C75CA-32D4-40BC-C015-DD36754DD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9EF751-BA4C-3C19-9E6E-7438C3801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9D7C5C-5AB6-7042-BB15-A3BA8095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2CC63-663F-62A7-D733-A03057E8F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5746A-8405-3B25-FECB-BF8421AE6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BF45D3-4E91-43DE-E1F8-1397B1A74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82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6B8810-BB80-8841-C54F-029EC60E9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E80EA7-0A80-8680-1DEF-A807C6E2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37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EB9E64-9284-5C39-4FF3-44CA768DF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18F35E-5E86-BD9F-5AC1-0764F0277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07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44FDC-D60B-C7E1-C809-A49261CA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367BC7-7732-E66D-97C2-CB71440D6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FA79D-32A9-4543-186F-4B112B192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52EBAC-300F-42A4-1903-FEB0D1B7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950C23-8FE8-D1A0-6EE8-9445F5AD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9ECE7BB-7FCE-9E78-0C6A-F764BB74D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59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BB4A42-D482-CBF1-B1EB-D095ABB22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3BF05C-6EC8-FEF1-913A-EF06774047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7A72FD-41D1-335B-3621-42BF69D2C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AC1BA8-FD5A-86AD-727A-7167E916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612129-D79E-9565-D523-BA7A35E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9861FE-3B42-2056-6322-981B1F1E6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1CFBAB-A9B8-ACD3-97AD-499F59B896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8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96B68-AF64-F958-46A7-9C32E75A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62847E-D380-793C-6F01-C7FBD8C1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46843F-8A40-E787-33ED-54A2E747B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E9FA96A-1D0C-6DAF-F948-DF2B92C775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A77ABF-46AE-420A-2F66-30E417043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7461C7-A3FC-50D1-750F-4A1DA4C5C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65CAD00-7A8B-800A-F18B-18CD95AC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2FD8FC-456B-6463-9977-4AAC99A5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D2CF00-1983-B72B-0AC3-8D4BAF8ED7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9E1306-BE3E-A004-A4AD-C26D37064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572EEAC-D1C8-AB12-5723-1FCA08B8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7363577-5E30-92B5-C664-1546A09A8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7B6E-3771-0F9E-2340-7C1A17DAB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8126F4-91B5-E964-34FA-42A96D322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7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6460B66-71E2-3D67-6E21-369D40FE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101EEAB-757E-2F2D-B4D6-18706B2F7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0F176E-2632-3997-C0B0-9751FA6E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4DE6FE-61E9-6AE3-CE6C-424E97E5B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F742B-C86F-9F44-6B46-981709637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0AE1B-A445-AC9F-B5EC-33F834366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41FDDA-A54F-3115-C0F7-C81B0786D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18FBAD-4F9F-7C9F-4673-5E923B71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1E6B9B-7D01-5911-B8B6-1BDB8157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4573C9-55A9-D3E8-471A-56364EB74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995C39-2783-80FE-8D0C-30EB7C5104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1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874B34-E044-876F-8B1A-AF64C52B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FA53DF-A29A-A724-E14C-3558531736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B2395-6364-CC03-DEF2-7A32A711C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53F891-34DC-BE45-2BE7-55FC23E2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94E4BB9-72D6-57FF-BE47-A662130C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2B0BF9-349E-011A-A922-7D8270D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9E76D5-11A3-544B-FEFB-D69F34579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1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3E90CE-083C-5BE1-D4BE-5BD96B6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F5549A-C94C-E348-A4F6-A6C6C890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7C818-E9C3-3B02-FC4F-0BE73551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1A61D-8FF6-7B7D-1B98-F523BE4C8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29CE79-3ED0-15A3-4C89-F7DD7348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59465F-1746-609B-AAAE-059A1113BFC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E74ABA-6C3B-B368-A0B8-3F16F61E479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8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3E90CE-083C-5BE1-D4BE-5BD96B67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F5549A-C94C-E348-A4F6-A6C6C8908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C7C818-E9C3-3B02-FC4F-0BE73551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355DD26-792B-40F7-8B8A-A32AA300727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1A61D-8FF6-7B7D-1B98-F523BE4C8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29CE79-3ED0-15A3-4C89-F7DD7348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822852A-B360-464C-B442-CBC83E90CD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59465F-1746-609B-AAAE-059A1113BFC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E74ABA-6C3B-B368-A0B8-3F16F61E479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2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NUL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NULL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NULL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EB9A99A2-D5D2-7691-2850-507AEECA80B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xmlns="" id="{62F4953B-C2AA-179B-69FE-4F449A5C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2C941FE-F2E0-EFDC-6363-19A772328A21}"/>
              </a:ext>
            </a:extLst>
          </p:cNvPr>
          <p:cNvGrpSpPr/>
          <p:nvPr/>
        </p:nvGrpSpPr>
        <p:grpSpPr>
          <a:xfrm>
            <a:off x="668718" y="2274781"/>
            <a:ext cx="10748247" cy="4717404"/>
            <a:chOff x="2967426" y="386461"/>
            <a:chExt cx="6364308" cy="6170805"/>
          </a:xfrm>
        </p:grpSpPr>
        <p:pic>
          <p:nvPicPr>
            <p:cNvPr id="76" name="Picture 3">
              <a:extLst>
                <a:ext uri="{FF2B5EF4-FFF2-40B4-BE49-F238E27FC236}">
                  <a16:creationId xmlns:a16="http://schemas.microsoft.com/office/drawing/2014/main" xmlns="" id="{C43511FD-1F15-3670-3462-CF9E1750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074584" y="472188"/>
              <a:ext cx="6257150" cy="6085078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xmlns="" id="{BDA04D01-14BE-9BE0-3D38-343154C07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967426" y="386461"/>
              <a:ext cx="6257150" cy="6085078"/>
            </a:xfrm>
            <a:prstGeom prst="rect">
              <a:avLst/>
            </a:prstGeom>
          </p:spPr>
        </p:pic>
      </p:grp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F709D0E4-DF12-64F0-BB28-6797795FC7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8" y="-8372"/>
            <a:ext cx="9370975" cy="4074336"/>
          </a:xfrm>
          <a:prstGeom prst="rect">
            <a:avLst/>
          </a:prstGeom>
        </p:spPr>
      </p:pic>
      <p:pic>
        <p:nvPicPr>
          <p:cNvPr id="78" name="Picture 9">
            <a:extLst>
              <a:ext uri="{FF2B5EF4-FFF2-40B4-BE49-F238E27FC236}">
                <a16:creationId xmlns:a16="http://schemas.microsoft.com/office/drawing/2014/main" xmlns="" id="{B75B595F-6A21-02F3-CE04-769D82F101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890800" y="3674471"/>
            <a:ext cx="619749" cy="841765"/>
          </a:xfrm>
          <a:prstGeom prst="rect">
            <a:avLst/>
          </a:prstGeom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xmlns="" id="{0F776A7D-A290-1651-29AB-73A66D7F96F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744349" y="3463891"/>
            <a:ext cx="714307" cy="1083652"/>
          </a:xfrm>
          <a:prstGeom prst="rect">
            <a:avLst/>
          </a:prstGeom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xmlns="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18481" y="-451036"/>
            <a:ext cx="2914422" cy="2743200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xmlns="" id="{F4AF13B5-880B-F250-AE44-5175F27CE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609376" y="-253601"/>
            <a:ext cx="3938998" cy="3707582"/>
          </a:xfrm>
          <a:prstGeom prst="rect">
            <a:avLst/>
          </a:prstGeom>
        </p:spPr>
      </p:pic>
      <p:sp>
        <p:nvSpPr>
          <p:cNvPr id="83" name="TextBox 14">
            <a:extLst>
              <a:ext uri="{FF2B5EF4-FFF2-40B4-BE49-F238E27FC236}">
                <a16:creationId xmlns:a16="http://schemas.microsoft.com/office/drawing/2014/main" xmlns="" id="{030E78E4-65E5-0C39-DAAD-1CF998AF4C6B}"/>
              </a:ext>
            </a:extLst>
          </p:cNvPr>
          <p:cNvSpPr txBox="1"/>
          <p:nvPr/>
        </p:nvSpPr>
        <p:spPr>
          <a:xfrm>
            <a:off x="6309360" y="6094496"/>
            <a:ext cx="559535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Teacher: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Xuan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xmlns="" id="{50A3463A-574B-0618-0AC8-117BAC7CB65C}"/>
              </a:ext>
            </a:extLst>
          </p:cNvPr>
          <p:cNvSpPr txBox="1"/>
          <p:nvPr/>
        </p:nvSpPr>
        <p:spPr>
          <a:xfrm>
            <a:off x="1613056" y="2722325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15 </a:t>
            </a:r>
            <a:endParaRPr lang="en-US" sz="48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EDFFD488-5D6C-EAAB-1DFA-276B5609E071}"/>
              </a:ext>
            </a:extLst>
          </p:cNvPr>
          <p:cNvSpPr txBox="1"/>
          <p:nvPr/>
        </p:nvSpPr>
        <p:spPr>
          <a:xfrm>
            <a:off x="3197672" y="5015118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3 - </a:t>
            </a:r>
            <a:r>
              <a:rPr lang="en-GB" sz="36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xmlns="" id="{915FF87E-3774-2738-5332-43EFBF9130FC}"/>
              </a:ext>
            </a:extLst>
          </p:cNvPr>
          <p:cNvGrpSpPr/>
          <p:nvPr/>
        </p:nvGrpSpPr>
        <p:grpSpPr>
          <a:xfrm rot="752566">
            <a:off x="8638240" y="283719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15"/>
              <a:extLst>
                <a:ext uri="{FF2B5EF4-FFF2-40B4-BE49-F238E27FC236}">
                  <a16:creationId xmlns:a16="http://schemas.microsoft.com/office/drawing/2014/main" xmlns="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15"/>
              <a:extLst>
                <a:ext uri="{FF2B5EF4-FFF2-40B4-BE49-F238E27FC236}">
                  <a16:creationId xmlns:a16="http://schemas.microsoft.com/office/drawing/2014/main" xmlns="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15"/>
            <a:extLst>
              <a:ext uri="{FF2B5EF4-FFF2-40B4-BE49-F238E27FC236}">
                <a16:creationId xmlns:a16="http://schemas.microsoft.com/office/drawing/2014/main" xmlns="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xmlns="" id="{1285AF17-1558-45A9-3151-9700E37B5E57}"/>
              </a:ext>
            </a:extLst>
          </p:cNvPr>
          <p:cNvSpPr txBox="1"/>
          <p:nvPr/>
        </p:nvSpPr>
        <p:spPr>
          <a:xfrm>
            <a:off x="76199" y="3723979"/>
            <a:ext cx="1203960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0">
                  <a:solidFill>
                    <a:prstClr val="white"/>
                  </a:solidFill>
                </a:ln>
                <a:solidFill>
                  <a:srgbClr val="FF6A47"/>
                </a:solidFill>
                <a:effectLst>
                  <a:outerShdw blurRad="12700" dist="38100" dir="2700000" algn="tl" rotWithShape="0">
                    <a:prstClr val="white"/>
                  </a:outerShdw>
                </a:effectLst>
                <a:latin typeface=".VnHelvetIns" panose="020B7200000000000000" pitchFamily="34" charset="0"/>
              </a:rPr>
              <a:t>At the dining table</a:t>
            </a:r>
            <a:endParaRPr lang="en-US" sz="6000" b="1" dirty="0">
              <a:ln w="19050">
                <a:solidFill>
                  <a:prstClr val="white"/>
                </a:solidFill>
              </a:ln>
              <a:solidFill>
                <a:srgbClr val="FF6A47"/>
              </a:solidFill>
              <a:effectLst>
                <a:outerShdw blurRad="12700" dist="38100" dir="2700000" algn="tl" rotWithShape="0">
                  <a:prstClr val="white"/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80" name="Picture 11">
            <a:extLst>
              <a:ext uri="{FF2B5EF4-FFF2-40B4-BE49-F238E27FC236}">
                <a16:creationId xmlns:a16="http://schemas.microsoft.com/office/drawing/2014/main" xmlns="" id="{A49AB9AD-2605-1612-534D-AE1EEF0F93C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0132220">
            <a:off x="955960" y="2383091"/>
            <a:ext cx="1139427" cy="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8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ics ea (tea) Sound Song _ ea sound _ vowel digraph ea (tea) _ ea song _ ea _ Phonics Resource">
            <a:hlinkClick r:id="" action="ppaction://media"/>
            <a:extLst>
              <a:ext uri="{FF2B5EF4-FFF2-40B4-BE49-F238E27FC236}">
                <a16:creationId xmlns:a16="http://schemas.microsoft.com/office/drawing/2014/main" xmlns="" id="{B14A84E8-4A14-4151-4118-DBC24D4A31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19" end="8745.7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164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</Words>
  <Application>Microsoft Office PowerPoint</Application>
  <PresentationFormat>Widescreen</PresentationFormat>
  <Paragraphs>4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.VnHelvetIns</vt:lpstr>
      <vt:lpstr>Arial</vt:lpstr>
      <vt:lpstr>Calibri Light</vt:lpstr>
      <vt:lpstr>Office Theme</vt:lpstr>
      <vt:lpstr>3_Office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2024-05-14T13:40:24Z</dcterms:created>
  <dcterms:modified xsi:type="dcterms:W3CDTF">2024-05-14T14:06:49Z</dcterms:modified>
</cp:coreProperties>
</file>