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1"/>
  </p:sldMasterIdLst>
  <p:sldIdLst>
    <p:sldId id="260" r:id="rId2"/>
    <p:sldId id="259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382ADB-0248-0CB3-31B5-4E62BDD460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7239E1E-7178-BD3E-976F-2D6AF6A0D3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7088CB-5027-64C6-6FE0-CD078E9889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223134-7D7A-4376-99FB-148B4D2D1A2E}" type="datetimeFigureOut">
              <a:rPr lang="en-US" smtClean="0">
                <a:solidFill>
                  <a:prstClr val="black"/>
                </a:solidFill>
              </a:rPr>
              <a:pPr/>
              <a:t>5/14/2024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6931904-AEB2-8399-AA20-2BCE54103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2653085-F0B3-063A-20D4-98F9BF2BA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84393-D508-4C91-AC0B-8F4BFEB0C0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973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70F6D5-DC52-1716-1896-75DB88E6F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F789AB0-47A5-BE04-5BE7-2B5135F945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6AE883C-5AF8-606E-432B-73406A9BE9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223134-7D7A-4376-99FB-148B4D2D1A2E}" type="datetimeFigureOut">
              <a:rPr lang="en-US" smtClean="0">
                <a:solidFill>
                  <a:prstClr val="black"/>
                </a:solidFill>
              </a:rPr>
              <a:pPr/>
              <a:t>5/14/2024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C6B2EC4-D35F-EF1D-5F28-753AAC844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CD12712-30DB-E041-8981-B35C2C76E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84393-D508-4C91-AC0B-8F4BFEB0C0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866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69E863C-9FB9-CCB7-4B40-D93CE471CC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8BBC0BB-F7E2-0029-7F13-A14AC05DD8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404CC35-B627-955E-31E0-BC5554BE5F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223134-7D7A-4376-99FB-148B4D2D1A2E}" type="datetimeFigureOut">
              <a:rPr lang="en-US" smtClean="0">
                <a:solidFill>
                  <a:prstClr val="black"/>
                </a:solidFill>
              </a:rPr>
              <a:pPr/>
              <a:t>5/14/2024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DE7286B-0F64-3266-6FB2-241D80C1F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BAB24F9-E076-91B1-3315-7250FFA58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84393-D508-4C91-AC0B-8F4BFEB0C0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4991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08614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6638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6BBA2C-55B7-B2EA-A685-B89ED4E47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A032105-C23F-F1D5-EA4E-BF2E12C07D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72E444A-9012-231E-87DB-9E43ED6737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223134-7D7A-4376-99FB-148B4D2D1A2E}" type="datetimeFigureOut">
              <a:rPr lang="en-US" smtClean="0">
                <a:solidFill>
                  <a:prstClr val="black"/>
                </a:solidFill>
              </a:rPr>
              <a:pPr/>
              <a:t>5/14/2024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0BBDF8-F233-40DE-C280-0E114FA7E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0A09622-8B10-3DB0-76B3-5C5FFEBC9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84393-D508-4C91-AC0B-8F4BFEB0C0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969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1E023E-9A7E-A73B-FB0B-3F86660A5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F0860E4-E0F9-D0EC-9A7C-A4B1F370CB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75CA996-9236-82DF-2240-2733EBFB2F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223134-7D7A-4376-99FB-148B4D2D1A2E}" type="datetimeFigureOut">
              <a:rPr lang="en-US" smtClean="0">
                <a:solidFill>
                  <a:prstClr val="black"/>
                </a:solidFill>
              </a:rPr>
              <a:pPr/>
              <a:t>5/14/2024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5B7F80E-3E03-A7F6-D390-2BB1F742D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2593CE5-1ABD-572C-3497-C654AD95C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84393-D508-4C91-AC0B-8F4BFEB0C0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301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069026-9DB3-9FDE-C95F-6D5BE8956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0E101F0-3191-9A27-BC85-A7021AAD09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94691B8-B1B6-2C6C-6A2A-D04B9AABCC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D3E96C4-C2C4-FC82-DF0D-40B0004F69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223134-7D7A-4376-99FB-148B4D2D1A2E}" type="datetimeFigureOut">
              <a:rPr lang="en-US" smtClean="0">
                <a:solidFill>
                  <a:prstClr val="black"/>
                </a:solidFill>
              </a:rPr>
              <a:pPr/>
              <a:t>5/14/2024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493300B-0CE9-F61D-DC38-57E752D3F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BC78442-BAA2-6237-E8FB-6F042A1A3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84393-D508-4C91-AC0B-8F4BFEB0C0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260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A7ACED-6B35-1633-AE1B-8ECE7D78C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D8F4114-4B78-6988-8FBE-41F5E21F0D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CC07C06-0789-1623-FB0F-7445B2B658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0B7B36C-E17E-D8E7-D602-0A2E771A58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90CB904-3B3D-0F84-2C79-A2797A7ADB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43A0E82-B3C0-B1D4-2CBE-4555938E20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223134-7D7A-4376-99FB-148B4D2D1A2E}" type="datetimeFigureOut">
              <a:rPr lang="en-US" smtClean="0">
                <a:solidFill>
                  <a:prstClr val="black"/>
                </a:solidFill>
              </a:rPr>
              <a:pPr/>
              <a:t>5/14/2024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B50686A-2520-C538-8A76-1433DBE19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EFF852C-2E0B-9250-B1F5-AD227823E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84393-D508-4C91-AC0B-8F4BFEB0C0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524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FDA34C-323C-956F-AC8A-A2B780426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6AD9B73-B46C-D647-95CA-72285B14C2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223134-7D7A-4376-99FB-148B4D2D1A2E}" type="datetimeFigureOut">
              <a:rPr lang="en-US" smtClean="0">
                <a:solidFill>
                  <a:prstClr val="black"/>
                </a:solidFill>
              </a:rPr>
              <a:pPr/>
              <a:t>5/14/2024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BEE1168-2B2F-0ACA-9813-574DE6063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3A61420-55B4-E0EB-2730-C63432E8C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84393-D508-4C91-AC0B-8F4BFEB0C0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70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8B2050F-E1A8-20EB-D88D-ADDD595B8A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223134-7D7A-4376-99FB-148B4D2D1A2E}" type="datetimeFigureOut">
              <a:rPr lang="en-US" smtClean="0">
                <a:solidFill>
                  <a:prstClr val="black"/>
                </a:solidFill>
              </a:rPr>
              <a:pPr/>
              <a:t>5/14/2024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EE23078-425F-7E30-DF48-277539CD1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138531B-3BCA-6164-E780-B032F654A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84393-D508-4C91-AC0B-8F4BFEB0C0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685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3AD121-35D1-FA96-0F1A-57A982BD3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10B8A4C-981D-2329-D0D3-0442EB041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52863AE-0AB8-F037-774B-33C088997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D355AD6-D9A8-AEFF-2C40-8577C925F6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223134-7D7A-4376-99FB-148B4D2D1A2E}" type="datetimeFigureOut">
              <a:rPr lang="en-US" smtClean="0">
                <a:solidFill>
                  <a:prstClr val="black"/>
                </a:solidFill>
              </a:rPr>
              <a:pPr/>
              <a:t>5/14/2024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B8C9C85-3583-B82D-1540-4F1323A63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C9DB441-9D39-9560-0AB5-411BCC274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84393-D508-4C91-AC0B-8F4BFEB0C0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716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6FB686-D61B-4CDC-D5C3-0491E77D3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132E2E6-C508-E027-7EAF-68D9F90B9E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523409D-09CE-5E22-0980-0209A7D6EF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5FF9789-BC2B-F84A-D612-7A687BCB1A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223134-7D7A-4376-99FB-148B4D2D1A2E}" type="datetimeFigureOut">
              <a:rPr lang="en-US" smtClean="0">
                <a:solidFill>
                  <a:prstClr val="black"/>
                </a:solidFill>
              </a:rPr>
              <a:pPr/>
              <a:t>5/14/2024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3ADCBF4-8BE7-F9D0-1834-C4252E564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1834EFD-FECF-D713-42A5-0833BEE3E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84393-D508-4C91-AC0B-8F4BFEB0C0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849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DA2002E-46AD-E413-29DD-1496996589A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120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xmlns="" id="{B3F288D2-29B4-3ECC-665E-E22C318C3F3D}"/>
              </a:ext>
            </a:extLst>
          </p:cNvPr>
          <p:cNvSpPr/>
          <p:nvPr/>
        </p:nvSpPr>
        <p:spPr>
          <a:xfrm flipV="1">
            <a:off x="-49767" y="0"/>
            <a:ext cx="12227161" cy="6924166"/>
          </a:xfrm>
          <a:prstGeom prst="rect">
            <a:avLst/>
          </a:prstGeom>
          <a:solidFill>
            <a:srgbClr val="FFEF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DB9335AA-F24B-C692-FEA9-0CA15E5537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0" r="6080" b="6350"/>
          <a:stretch/>
        </p:blipFill>
        <p:spPr>
          <a:xfrm>
            <a:off x="-49767" y="1372615"/>
            <a:ext cx="12241767" cy="5551551"/>
          </a:xfrm>
          <a:prstGeom prst="rect">
            <a:avLst/>
          </a:prstGeom>
        </p:spPr>
      </p:pic>
      <p:sp>
        <p:nvSpPr>
          <p:cNvPr id="25" name="MsPham-0936082789">
            <a:extLst>
              <a:ext uri="{FF2B5EF4-FFF2-40B4-BE49-F238E27FC236}">
                <a16:creationId xmlns:a16="http://schemas.microsoft.com/office/drawing/2014/main" xmlns="" id="{50A3463A-574B-0618-0AC8-117BAC7CB65C}"/>
              </a:ext>
            </a:extLst>
          </p:cNvPr>
          <p:cNvSpPr txBox="1"/>
          <p:nvPr/>
        </p:nvSpPr>
        <p:spPr>
          <a:xfrm>
            <a:off x="1845980" y="1094391"/>
            <a:ext cx="31212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pc="50">
                <a:ln w="12700" cmpd="sng">
                  <a:solidFill>
                    <a:srgbClr val="0070C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Unit 12 </a:t>
            </a:r>
            <a:endParaRPr lang="en-US" sz="5400" b="1" spc="50" dirty="0">
              <a:ln w="12700" cmpd="sng">
                <a:solidFill>
                  <a:srgbClr val="0070C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FF99FF"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.VnHelvetIns" panose="020B7200000000000000" pitchFamily="34" charset="0"/>
            </a:endParaRP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xmlns="" id="{EDFFD488-5D6C-EAAB-1DFA-276B5609E071}"/>
              </a:ext>
            </a:extLst>
          </p:cNvPr>
          <p:cNvSpPr txBox="1"/>
          <p:nvPr/>
        </p:nvSpPr>
        <p:spPr>
          <a:xfrm>
            <a:off x="3488933" y="4322450"/>
            <a:ext cx="5214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pc="50">
                <a:ln w="12700" cmpd="sng">
                  <a:solidFill>
                    <a:srgbClr val="0070C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Lesson 1 - </a:t>
            </a:r>
            <a:r>
              <a:rPr lang="en-GB" sz="3200" b="1" spc="50">
                <a:ln w="12700" cmpd="sng">
                  <a:solidFill>
                    <a:srgbClr val="0070C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Period 2</a:t>
            </a: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xmlns="" id="{1285AF17-1558-45A9-3151-9700E37B5E57}"/>
              </a:ext>
            </a:extLst>
          </p:cNvPr>
          <p:cNvSpPr txBox="1"/>
          <p:nvPr/>
        </p:nvSpPr>
        <p:spPr>
          <a:xfrm>
            <a:off x="983233" y="2029205"/>
            <a:ext cx="9931078" cy="221599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3800" b="1">
                <a:ln w="12700">
                  <a:solidFill>
                    <a:prstClr val="white"/>
                  </a:solidFill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prstClr val="white"/>
                  </a:outerShdw>
                </a:effectLst>
                <a:latin typeface="Cooper Black" panose="0208090404030B020404" pitchFamily="18" charset="0"/>
              </a:rPr>
              <a:t>Jobs</a:t>
            </a:r>
            <a:endParaRPr lang="en-US" sz="8800" b="1" dirty="0">
              <a:ln w="12700">
                <a:solidFill>
                  <a:prstClr val="white"/>
                </a:solidFill>
              </a:ln>
              <a:solidFill>
                <a:srgbClr val="FF3399"/>
              </a:solidFill>
              <a:effectLst>
                <a:outerShdw blurRad="12700" dist="38100" dir="2700000" algn="tl" rotWithShape="0">
                  <a:prstClr val="white"/>
                </a:outerShdw>
              </a:effectLst>
              <a:latin typeface="Cooper Black" panose="0208090404030B020404" pitchFamily="18" charset="0"/>
            </a:endParaRPr>
          </a:p>
        </p:txBody>
      </p:sp>
      <p:grpSp>
        <p:nvGrpSpPr>
          <p:cNvPr id="5" name="MsPham-0936082789">
            <a:extLst>
              <a:ext uri="{FF2B5EF4-FFF2-40B4-BE49-F238E27FC236}">
                <a16:creationId xmlns:a16="http://schemas.microsoft.com/office/drawing/2014/main" xmlns="" id="{915FF87E-3774-2738-5332-43EFBF9130FC}"/>
              </a:ext>
            </a:extLst>
          </p:cNvPr>
          <p:cNvGrpSpPr/>
          <p:nvPr/>
        </p:nvGrpSpPr>
        <p:grpSpPr>
          <a:xfrm>
            <a:off x="8231855" y="132965"/>
            <a:ext cx="3123624" cy="1499003"/>
            <a:chOff x="4316242" y="1766016"/>
            <a:chExt cx="5659030" cy="2715725"/>
          </a:xfrm>
        </p:grpSpPr>
        <p:pic>
          <p:nvPicPr>
            <p:cNvPr id="6" name="MsPham-0936082789">
              <a:hlinkClick r:id="rId3"/>
              <a:extLst>
                <a:ext uri="{FF2B5EF4-FFF2-40B4-BE49-F238E27FC236}">
                  <a16:creationId xmlns:a16="http://schemas.microsoft.com/office/drawing/2014/main" xmlns="" id="{6B55C0C5-B122-2BD8-0F6F-146D35CDE3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00" t="7671" r="30790" b="7671"/>
            <a:stretch/>
          </p:blipFill>
          <p:spPr>
            <a:xfrm>
              <a:off x="8284853" y="2555113"/>
              <a:ext cx="1690419" cy="192662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" name="MsPham-0936082789">
              <a:hlinkClick r:id="rId3"/>
              <a:extLst>
                <a:ext uri="{FF2B5EF4-FFF2-40B4-BE49-F238E27FC236}">
                  <a16:creationId xmlns:a16="http://schemas.microsoft.com/office/drawing/2014/main" xmlns="" id="{1D74CB88-7019-50EE-0F52-4D7850EC6F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890"/>
            <a:stretch/>
          </p:blipFill>
          <p:spPr>
            <a:xfrm>
              <a:off x="4316242" y="1766016"/>
              <a:ext cx="4292709" cy="2661014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00ADCC1-3795-9ED0-0654-B6AD4DEFEFE0}"/>
              </a:ext>
            </a:extLst>
          </p:cNvPr>
          <p:cNvGrpSpPr/>
          <p:nvPr/>
        </p:nvGrpSpPr>
        <p:grpSpPr>
          <a:xfrm rot="4946004">
            <a:off x="-589727" y="3177043"/>
            <a:ext cx="1065313" cy="808076"/>
            <a:chOff x="-659428" y="2262289"/>
            <a:chExt cx="1065313" cy="808076"/>
          </a:xfrm>
        </p:grpSpPr>
        <p:sp>
          <p:nvSpPr>
            <p:cNvPr id="19" name="MsPham-0936082789">
              <a:extLst>
                <a:ext uri="{FF2B5EF4-FFF2-40B4-BE49-F238E27FC236}">
                  <a16:creationId xmlns:a16="http://schemas.microsoft.com/office/drawing/2014/main" xmlns="" id="{DF01B7AE-800E-3580-E6A7-A3E8C17A1C46}"/>
                </a:ext>
              </a:extLst>
            </p:cNvPr>
            <p:cNvSpPr/>
            <p:nvPr/>
          </p:nvSpPr>
          <p:spPr>
            <a:xfrm>
              <a:off x="-659428" y="2262289"/>
              <a:ext cx="758555" cy="808076"/>
            </a:xfrm>
            <a:prstGeom prst="ellipse">
              <a:avLst/>
            </a:prstGeom>
            <a:solidFill>
              <a:srgbClr val="FCE9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</a:endParaRPr>
            </a:p>
          </p:txBody>
        </p:sp>
        <p:pic>
          <p:nvPicPr>
            <p:cNvPr id="20" name="MsPham-0936082789">
              <a:extLst>
                <a:ext uri="{FF2B5EF4-FFF2-40B4-BE49-F238E27FC236}">
                  <a16:creationId xmlns:a16="http://schemas.microsoft.com/office/drawing/2014/main" xmlns="" id="{043EBFFE-DBA7-642B-4C16-110E5D482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2030" y="2322262"/>
              <a:ext cx="647915" cy="647915"/>
            </a:xfrm>
            <a:prstGeom prst="rect">
              <a:avLst/>
            </a:prstGeom>
          </p:spPr>
        </p:pic>
      </p:grpSp>
      <p:sp>
        <p:nvSpPr>
          <p:cNvPr id="13" name="MsPham-0936082789">
            <a:extLst>
              <a:ext uri="{FF2B5EF4-FFF2-40B4-BE49-F238E27FC236}">
                <a16:creationId xmlns:a16="http://schemas.microsoft.com/office/drawing/2014/main" xmlns="" id="{12B79C95-A3D5-BE92-DA37-0711A6B49F81}"/>
              </a:ext>
            </a:extLst>
          </p:cNvPr>
          <p:cNvSpPr/>
          <p:nvPr/>
        </p:nvSpPr>
        <p:spPr>
          <a:xfrm>
            <a:off x="5670754" y="-1665334"/>
            <a:ext cx="2089919" cy="2089919"/>
          </a:xfrm>
          <a:prstGeom prst="ellipse">
            <a:avLst/>
          </a:prstGeom>
          <a:solidFill>
            <a:srgbClr val="FE93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pic>
        <p:nvPicPr>
          <p:cNvPr id="15" name="MsPham-0936082789">
            <a:extLst>
              <a:ext uri="{FF2B5EF4-FFF2-40B4-BE49-F238E27FC236}">
                <a16:creationId xmlns:a16="http://schemas.microsoft.com/office/drawing/2014/main" xmlns="" id="{1DEC5ECB-42C0-4530-D64C-EBA61D843C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261" y="4364895"/>
            <a:ext cx="1211296" cy="1211296"/>
          </a:xfrm>
          <a:prstGeom prst="rect">
            <a:avLst/>
          </a:prstGeom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xmlns="" id="{C4291574-624A-FE78-2DED-FFA19B438957}"/>
              </a:ext>
            </a:extLst>
          </p:cNvPr>
          <p:cNvSpPr>
            <a:spLocks/>
          </p:cNvSpPr>
          <p:nvPr/>
        </p:nvSpPr>
        <p:spPr>
          <a:xfrm>
            <a:off x="11338202" y="89674"/>
            <a:ext cx="795247" cy="795247"/>
          </a:xfrm>
          <a:prstGeom prst="ellipse">
            <a:avLst/>
          </a:prstGeom>
          <a:solidFill>
            <a:srgbClr val="FE93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xmlns="" id="{24ED9B87-37A2-2104-F212-F878EDF4C058}"/>
              </a:ext>
            </a:extLst>
          </p:cNvPr>
          <p:cNvSpPr>
            <a:spLocks/>
          </p:cNvSpPr>
          <p:nvPr/>
        </p:nvSpPr>
        <p:spPr>
          <a:xfrm>
            <a:off x="11250738" y="32801"/>
            <a:ext cx="936554" cy="936554"/>
          </a:xfrm>
          <a:prstGeom prst="ellipse">
            <a:avLst/>
          </a:prstGeom>
          <a:noFill/>
          <a:ln>
            <a:solidFill>
              <a:srgbClr val="FE93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7" name="MsPham-0936082789">
            <a:extLst>
              <a:ext uri="{FF2B5EF4-FFF2-40B4-BE49-F238E27FC236}">
                <a16:creationId xmlns:a16="http://schemas.microsoft.com/office/drawing/2014/main" xmlns="" id="{7F8D5DE3-C738-A298-806B-C16C520947B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4342" y="767818"/>
            <a:ext cx="604797" cy="604797"/>
          </a:xfrm>
          <a:prstGeom prst="rect">
            <a:avLst/>
          </a:prstGeom>
        </p:spPr>
      </p:pic>
      <p:pic>
        <p:nvPicPr>
          <p:cNvPr id="18" name="MsPham-0936082789">
            <a:extLst>
              <a:ext uri="{FF2B5EF4-FFF2-40B4-BE49-F238E27FC236}">
                <a16:creationId xmlns:a16="http://schemas.microsoft.com/office/drawing/2014/main" xmlns="" id="{DC6C84EA-05E5-0B7A-9873-719F733B5CA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915" y="6497571"/>
            <a:ext cx="628728" cy="610422"/>
          </a:xfrm>
          <a:prstGeom prst="rect">
            <a:avLst/>
          </a:prstGeom>
        </p:spPr>
      </p:pic>
      <p:pic>
        <p:nvPicPr>
          <p:cNvPr id="21" name="MsPham-0936082789">
            <a:extLst>
              <a:ext uri="{FF2B5EF4-FFF2-40B4-BE49-F238E27FC236}">
                <a16:creationId xmlns:a16="http://schemas.microsoft.com/office/drawing/2014/main" xmlns="" id="{CBEE5026-9E05-0338-80B3-9281ED066C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323" y="3367"/>
            <a:ext cx="807294" cy="807294"/>
          </a:xfrm>
          <a:prstGeom prst="rect">
            <a:avLst/>
          </a:prstGeom>
        </p:spPr>
      </p:pic>
      <p:pic>
        <p:nvPicPr>
          <p:cNvPr id="22" name="MsPham-0936082789">
            <a:extLst>
              <a:ext uri="{FF2B5EF4-FFF2-40B4-BE49-F238E27FC236}">
                <a16:creationId xmlns:a16="http://schemas.microsoft.com/office/drawing/2014/main" xmlns="" id="{ED100C84-40C2-3674-3768-ADC850EFE5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61" y="-905073"/>
            <a:ext cx="1529518" cy="1529518"/>
          </a:xfrm>
          <a:prstGeom prst="rect">
            <a:avLst/>
          </a:prstGeom>
        </p:spPr>
      </p:pic>
      <p:pic>
        <p:nvPicPr>
          <p:cNvPr id="12" name="MsPham-0936082789">
            <a:extLst>
              <a:ext uri="{FF2B5EF4-FFF2-40B4-BE49-F238E27FC236}">
                <a16:creationId xmlns:a16="http://schemas.microsoft.com/office/drawing/2014/main" xmlns="" id="{041D8EB1-F7A3-DED8-7596-9C19DE82066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995" y="1304354"/>
            <a:ext cx="806797" cy="806797"/>
          </a:xfrm>
          <a:prstGeom prst="rect">
            <a:avLst/>
          </a:prstGeom>
        </p:spPr>
      </p:pic>
      <p:pic>
        <p:nvPicPr>
          <p:cNvPr id="54" name="MsPham-0936082789">
            <a:hlinkClick r:id="rId3"/>
            <a:extLst>
              <a:ext uri="{FF2B5EF4-FFF2-40B4-BE49-F238E27FC236}">
                <a16:creationId xmlns:a16="http://schemas.microsoft.com/office/drawing/2014/main" xmlns="" id="{51328A1E-8291-1BA6-BF8D-17DF5357B6C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42" y="5576191"/>
            <a:ext cx="1468182" cy="93269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AE052CB3-054E-6811-F433-9349A9867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538" y="509382"/>
            <a:ext cx="6057703" cy="2633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24311" y="5763719"/>
            <a:ext cx="482215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800" b="1" dirty="0">
                <a:solidFill>
                  <a:srgbClr val="ED7D31">
                    <a:lumMod val="75000"/>
                  </a:srgbClr>
                </a:solidFill>
                <a:effectLst>
                  <a:outerShdw blurRad="50800" dist="38100" dir="5400000" algn="t" rotWithShape="0">
                    <a:prstClr val="white"/>
                  </a:outerShdw>
                </a:effectLst>
                <a:latin typeface=".VnCommercial Script" panose="020B7200000000000000" pitchFamily="34" charset="0"/>
              </a:rPr>
              <a:t>Teacher: Ha </a:t>
            </a:r>
            <a:r>
              <a:rPr lang="en-US" sz="4800" b="1" dirty="0" err="1">
                <a:solidFill>
                  <a:srgbClr val="ED7D31">
                    <a:lumMod val="75000"/>
                  </a:srgbClr>
                </a:solidFill>
                <a:effectLst>
                  <a:outerShdw blurRad="50800" dist="38100" dir="5400000" algn="t" rotWithShape="0">
                    <a:prstClr val="white"/>
                  </a:outerShdw>
                </a:effectLst>
                <a:latin typeface=".VnCommercial Script" panose="020B7200000000000000" pitchFamily="34" charset="0"/>
              </a:rPr>
              <a:t>Thi</a:t>
            </a:r>
            <a:r>
              <a:rPr lang="en-US" sz="4800" b="1" dirty="0">
                <a:solidFill>
                  <a:srgbClr val="ED7D31">
                    <a:lumMod val="75000"/>
                  </a:srgbClr>
                </a:solidFill>
                <a:effectLst>
                  <a:outerShdw blurRad="50800" dist="38100" dir="5400000" algn="t" rotWithShape="0">
                    <a:prstClr val="white"/>
                  </a:outerShdw>
                </a:effectLst>
                <a:latin typeface=".VnCommercial Script" panose="020B7200000000000000" pitchFamily="34" charset="0"/>
              </a:rPr>
              <a:t> </a:t>
            </a:r>
            <a:r>
              <a:rPr lang="en-US" sz="4800" b="1" dirty="0" err="1">
                <a:solidFill>
                  <a:srgbClr val="ED7D31">
                    <a:lumMod val="75000"/>
                  </a:srgbClr>
                </a:solidFill>
                <a:effectLst>
                  <a:outerShdw blurRad="50800" dist="38100" dir="5400000" algn="t" rotWithShape="0">
                    <a:prstClr val="white"/>
                  </a:outerShdw>
                </a:effectLst>
                <a:latin typeface=".VnCommercial Script" panose="020B7200000000000000" pitchFamily="34" charset="0"/>
              </a:rPr>
              <a:t>Xuan</a:t>
            </a:r>
            <a:r>
              <a:rPr lang="en-US" sz="4800" b="1" dirty="0">
                <a:solidFill>
                  <a:srgbClr val="ED7D31">
                    <a:lumMod val="75000"/>
                  </a:srgbClr>
                </a:solidFill>
                <a:effectLst>
                  <a:outerShdw blurRad="50800" dist="38100" dir="5400000" algn="t" rotWithShape="0">
                    <a:prstClr val="white"/>
                  </a:outerShdw>
                </a:effectLst>
                <a:latin typeface=".VnCommercial Script" panose="020B7200000000000000" pitchFamily="34" charset="0"/>
              </a:rPr>
              <a:t> Thu</a:t>
            </a:r>
            <a:endParaRPr lang="en-GB" sz="4800" b="1" dirty="0">
              <a:solidFill>
                <a:srgbClr val="ED7D31">
                  <a:lumMod val="75000"/>
                </a:srgbClr>
              </a:solidFill>
              <a:effectLst>
                <a:outerShdw blurRad="50800" dist="38100" dir="5400000" algn="t" rotWithShape="0">
                  <a:prstClr val="white"/>
                </a:outerShdw>
              </a:effectLst>
              <a:latin typeface=".VnCommercial Scrip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708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/>
      </p:transition>
    </mc:Choice>
    <mc:Fallback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63F1FA1F-81FE-6B8D-1ADD-8CA99FFDC9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0" r="6080" b="6350"/>
          <a:stretch/>
        </p:blipFill>
        <p:spPr>
          <a:xfrm>
            <a:off x="0" y="1306449"/>
            <a:ext cx="12241767" cy="5551551"/>
          </a:xfrm>
          <a:prstGeom prst="rect">
            <a:avLst/>
          </a:prstGeom>
        </p:spPr>
      </p:pic>
      <p:sp>
        <p:nvSpPr>
          <p:cNvPr id="8" name="MsPham-0936082789">
            <a:extLst>
              <a:ext uri="{FF2B5EF4-FFF2-40B4-BE49-F238E27FC236}">
                <a16:creationId xmlns:a16="http://schemas.microsoft.com/office/drawing/2014/main" xmlns="" id="{1DF9228D-D13F-DF5E-17B6-285B9F71F6ED}"/>
              </a:ext>
            </a:extLst>
          </p:cNvPr>
          <p:cNvSpPr txBox="1"/>
          <p:nvPr/>
        </p:nvSpPr>
        <p:spPr>
          <a:xfrm>
            <a:off x="1857611" y="-4197643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xmlns="" id="{9DF86A17-235D-E800-704F-0394D5F4FFCA}"/>
              </a:ext>
            </a:extLst>
          </p:cNvPr>
          <p:cNvSpPr txBox="1"/>
          <p:nvPr/>
        </p:nvSpPr>
        <p:spPr>
          <a:xfrm>
            <a:off x="-13465453" y="2136416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xmlns="" id="{6E4667CC-3873-1AC3-3474-3E41BE99E7B2}"/>
              </a:ext>
            </a:extLst>
          </p:cNvPr>
          <p:cNvSpPr txBox="1"/>
          <p:nvPr/>
        </p:nvSpPr>
        <p:spPr>
          <a:xfrm>
            <a:off x="1199638" y="10505011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xmlns="" id="{A217DB0B-95E3-4551-9D3F-1F47EE73952D}"/>
              </a:ext>
            </a:extLst>
          </p:cNvPr>
          <p:cNvSpPr txBox="1"/>
          <p:nvPr/>
        </p:nvSpPr>
        <p:spPr>
          <a:xfrm>
            <a:off x="16801802" y="1821739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xmlns="" id="{C551078B-1C52-80DB-6C4A-24709157B694}"/>
              </a:ext>
            </a:extLst>
          </p:cNvPr>
          <p:cNvSpPr txBox="1"/>
          <p:nvPr/>
        </p:nvSpPr>
        <p:spPr>
          <a:xfrm>
            <a:off x="6659262" y="375762"/>
            <a:ext cx="9415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xmlns="" id="{AA3524B6-DDE0-88AB-C33F-6B0269205CF6}"/>
              </a:ext>
            </a:extLst>
          </p:cNvPr>
          <p:cNvSpPr txBox="1">
            <a:spLocks/>
          </p:cNvSpPr>
          <p:nvPr/>
        </p:nvSpPr>
        <p:spPr>
          <a:xfrm>
            <a:off x="1141912" y="223297"/>
            <a:ext cx="2805248" cy="548640"/>
          </a:xfrm>
          <a:prstGeom prst="flowChartProcess">
            <a:avLst/>
          </a:prstGeom>
          <a:solidFill>
            <a:srgbClr val="FF3399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solidFill>
                  <a:prstClr val="white"/>
                </a:solidFill>
              </a:rPr>
              <a:t>Let’s sing.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xmlns="" id="{54C708AD-224E-4059-5B67-83183E405948}"/>
              </a:ext>
            </a:extLst>
          </p:cNvPr>
          <p:cNvSpPr txBox="1">
            <a:spLocks/>
          </p:cNvSpPr>
          <p:nvPr/>
        </p:nvSpPr>
        <p:spPr>
          <a:xfrm>
            <a:off x="824965" y="223297"/>
            <a:ext cx="548640" cy="548640"/>
          </a:xfrm>
          <a:prstGeom prst="ellipse">
            <a:avLst/>
          </a:prstGeom>
          <a:solidFill>
            <a:srgbClr val="FF3399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b="1">
                <a:solidFill>
                  <a:prstClr val="white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6</a:t>
            </a:r>
            <a:endParaRPr lang="en-US" sz="2800" b="1" dirty="0">
              <a:solidFill>
                <a:prstClr val="white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xmlns="" id="{03555447-9717-A60D-896B-6E2074FB428D}"/>
              </a:ext>
            </a:extLst>
          </p:cNvPr>
          <p:cNvSpPr/>
          <p:nvPr/>
        </p:nvSpPr>
        <p:spPr>
          <a:xfrm>
            <a:off x="3801019" y="1506701"/>
            <a:ext cx="7784302" cy="394151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eaLnBrk="0" fontAlgn="base" hangingPunct="0">
              <a:spcBef>
                <a:spcPts val="120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Who’s this?</a:t>
            </a:r>
            <a:r>
              <a:rPr lang="en-US" alt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Who’s this?</a:t>
            </a:r>
          </a:p>
          <a:p>
            <a:pPr eaLnBrk="0" fontAlgn="base" hangingPunct="0">
              <a:spcBef>
                <a:spcPts val="120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my mother. It’s my mother.</a:t>
            </a:r>
          </a:p>
          <a:p>
            <a:pPr eaLnBrk="0" fontAlgn="base" hangingPunct="0">
              <a:spcBef>
                <a:spcPts val="120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her job?</a:t>
            </a:r>
          </a:p>
          <a:p>
            <a:pPr eaLnBrk="0" fontAlgn="base" hangingPunct="0">
              <a:spcBef>
                <a:spcPts val="120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 a worker. She’s a worker.</a:t>
            </a:r>
          </a:p>
          <a:p>
            <a:pPr eaLnBrk="0" fontAlgn="base" hangingPunct="0">
              <a:spcBef>
                <a:spcPts val="1200"/>
              </a:spcBef>
              <a:spcAft>
                <a:spcPct val="0"/>
              </a:spcAft>
            </a:pPr>
            <a:endParaRPr lang="en-US" altLang="en-US" sz="9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ts val="120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Who’s that? Who’s that?</a:t>
            </a:r>
          </a:p>
          <a:p>
            <a:pPr eaLnBrk="0" fontAlgn="base" hangingPunct="0">
              <a:spcBef>
                <a:spcPts val="120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my father. It’s my father.</a:t>
            </a:r>
          </a:p>
          <a:p>
            <a:pPr eaLnBrk="0" fontAlgn="base" hangingPunct="0">
              <a:spcBef>
                <a:spcPts val="120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his job?</a:t>
            </a:r>
          </a:p>
          <a:p>
            <a:pPr eaLnBrk="0" fontAlgn="base" hangingPunct="0">
              <a:spcBef>
                <a:spcPts val="120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a driver. He’s a driver.</a:t>
            </a:r>
          </a:p>
          <a:p>
            <a:pPr eaLnBrk="0" fontAlgn="base" hangingPunct="0">
              <a:spcBef>
                <a:spcPts val="1200"/>
              </a:spcBef>
              <a:spcAft>
                <a:spcPct val="0"/>
              </a:spcAft>
            </a:pPr>
            <a:endParaRPr lang="en-US" altLang="en-US" sz="20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ts val="1200"/>
              </a:spcBef>
              <a:spcAft>
                <a:spcPct val="0"/>
              </a:spcAft>
            </a:pPr>
            <a:endParaRPr lang="en-US" altLang="en-US" sz="20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xmlns="" id="{60F0A4C8-AE9A-FF6D-7079-152C6EF00BA0}"/>
              </a:ext>
            </a:extLst>
          </p:cNvPr>
          <p:cNvSpPr/>
          <p:nvPr/>
        </p:nvSpPr>
        <p:spPr>
          <a:xfrm>
            <a:off x="3801019" y="671727"/>
            <a:ext cx="6449334" cy="56601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eaLnBrk="0" fontAlgn="base" hangingPunct="0">
              <a:spcBef>
                <a:spcPts val="1200"/>
              </a:spcBef>
              <a:spcAft>
                <a:spcPct val="0"/>
              </a:spcAft>
            </a:pPr>
            <a:r>
              <a:rPr lang="en-US" altLang="en-US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mother and my father</a:t>
            </a:r>
            <a:endParaRPr lang="en-US" altLang="en-US" sz="32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MsPham-0936082789">
            <a:extLst>
              <a:ext uri="{FF2B5EF4-FFF2-40B4-BE49-F238E27FC236}">
                <a16:creationId xmlns:a16="http://schemas.microsoft.com/office/drawing/2014/main" xmlns="" id="{9DC97D59-A479-4312-0A47-49B4311716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414" t="15022" r="14612" b="15187"/>
          <a:stretch/>
        </p:blipFill>
        <p:spPr>
          <a:xfrm>
            <a:off x="10784080" y="5213806"/>
            <a:ext cx="675211" cy="675212"/>
          </a:xfrm>
          <a:prstGeom prst="ellipse">
            <a:avLst/>
          </a:prstGeom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xmlns="" id="{E4BA02F5-8101-1E6E-6AF2-EE7B30197FF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414" t="15022" r="14612" b="15187"/>
          <a:stretch/>
        </p:blipFill>
        <p:spPr>
          <a:xfrm>
            <a:off x="10784080" y="5213806"/>
            <a:ext cx="675211" cy="67521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89965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5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5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80</Words>
  <Application>Microsoft Office PowerPoint</Application>
  <PresentationFormat>Widescreen</PresentationFormat>
  <Paragraphs>21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11" baseType="lpstr">
      <vt:lpstr>.VnBlack</vt:lpstr>
      <vt:lpstr>.VnCommercial Script</vt:lpstr>
      <vt:lpstr>.VnHelvetIns</vt:lpstr>
      <vt:lpstr>Arial</vt:lpstr>
      <vt:lpstr>Calibri</vt:lpstr>
      <vt:lpstr>Calibri Light</vt:lpstr>
      <vt:lpstr>Cooper Black</vt:lpstr>
      <vt:lpstr>等线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</cp:revision>
  <dcterms:created xsi:type="dcterms:W3CDTF">2024-05-14T13:40:24Z</dcterms:created>
  <dcterms:modified xsi:type="dcterms:W3CDTF">2024-05-14T14:00:11Z</dcterms:modified>
</cp:coreProperties>
</file>