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330" r:id="rId3"/>
  </p:sldIdLst>
  <p:sldSz cx="6858000" cy="5143500"/>
  <p:notesSz cx="6858000" cy="9144000"/>
  <p:embeddedFontLst>
    <p:embeddedFont>
      <p:font typeface="Kalam" panose="02000000000000000000"/>
      <p:regular r:id="rId8"/>
    </p:embeddedFont>
    <p:embeddedFont>
      <p:font typeface="Montserrat" panose="02000505000000020004"/>
      <p:regular r:id="rId9"/>
    </p:embeddedFont>
    <p:embeddedFont>
      <p:font typeface="HP001 5 hàng" panose="020B0603050302020204" pitchFamily="34" charset="0"/>
      <p:regular r:id="rId1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5CC1"/>
    <a:srgbClr val="000000"/>
    <a:srgbClr val="FB5B53"/>
    <a:srgbClr val="FB4C43"/>
    <a:srgbClr val="6FC9C7"/>
    <a:srgbClr val="FFCC00"/>
    <a:srgbClr val="B7D574"/>
    <a:srgbClr val="7EA131"/>
    <a:srgbClr val="8AB036"/>
    <a:srgbClr val="F95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620"/>
    <p:restoredTop sz="94364" autoAdjust="0"/>
  </p:normalViewPr>
  <p:slideViewPr>
    <p:cSldViewPr snapToGrid="0">
      <p:cViewPr varScale="1">
        <p:scale>
          <a:sx n="98" d="100"/>
          <a:sy n="98" d="100"/>
        </p:scale>
        <p:origin x="7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2.fntdata"/><Relationship Id="rId8" Type="http://schemas.openxmlformats.org/officeDocument/2006/relationships/font" Target="fonts/font1.fntdata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font" Target="fonts/font4.fntdata"/><Relationship Id="rId10" Type="http://schemas.openxmlformats.org/officeDocument/2006/relationships/font" Target="fonts/font3.fntdata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 panose="02000000000000000000"/>
              <a:buNone/>
              <a:defRPr sz="2800" b="1">
                <a:solidFill>
                  <a:schemeClr val="dk1"/>
                </a:solidFill>
                <a:latin typeface="Kalam" panose="02000000000000000000"/>
                <a:ea typeface="Kalam" panose="02000000000000000000"/>
                <a:cs typeface="Kalam" panose="02000000000000000000"/>
                <a:sym typeface="Kalam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 panose="02000505000000020004"/>
              <a:buChar char="●"/>
              <a:defRPr sz="1800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228" y="282952"/>
            <a:ext cx="5365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D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3" name="57C9D7D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3"/>
          <a:srcRect l="7499" t="2581" r="7418" b="13065"/>
          <a:stretch>
            <a:fillRect/>
          </a:stretch>
        </p:blipFill>
        <p:spPr>
          <a:xfrm>
            <a:off x="1492722" y="1294772"/>
            <a:ext cx="3964180" cy="347387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172929" y="1206282"/>
            <a:ext cx="2920180" cy="927318"/>
            <a:chOff x="2241755" y="1206282"/>
            <a:chExt cx="2920180" cy="927318"/>
          </a:xfrm>
        </p:grpSpPr>
        <p:sp>
          <p:nvSpPr>
            <p:cNvPr id="4" name="Rectangle 3"/>
            <p:cNvSpPr/>
            <p:nvPr/>
          </p:nvSpPr>
          <p:spPr>
            <a:xfrm>
              <a:off x="2241755" y="1206282"/>
              <a:ext cx="2153264" cy="21939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62168" y="1560244"/>
              <a:ext cx="599767" cy="573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WPS Presentation</Application>
  <PresentationFormat>Custom</PresentationFormat>
  <Paragraphs>2</Paragraphs>
  <Slides>1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5" baseType="lpstr">
      <vt:lpstr>Arial</vt:lpstr>
      <vt:lpstr>SimSun</vt:lpstr>
      <vt:lpstr>Wingdings</vt:lpstr>
      <vt:lpstr>Arial</vt:lpstr>
      <vt:lpstr>Kalam</vt:lpstr>
      <vt:lpstr>Montserrat</vt:lpstr>
      <vt:lpstr>UTM Cookies</vt:lpstr>
      <vt:lpstr>Segoe Print</vt:lpstr>
      <vt:lpstr>UTM Avo</vt:lpstr>
      <vt:lpstr>Microsoft YaHei</vt:lpstr>
      <vt:lpstr>Arial Unicode MS</vt:lpstr>
      <vt:lpstr>HP001 5 hàng</vt:lpstr>
      <vt:lpstr>HP001 4 hàng</vt:lpstr>
      <vt:lpstr>Doodle Sketchbook by Slidesgo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Thảo Nguyễn</cp:lastModifiedBy>
  <cp:revision>38</cp:revision>
  <dcterms:created xsi:type="dcterms:W3CDTF">2024-05-14T12:10:03Z</dcterms:created>
  <dcterms:modified xsi:type="dcterms:W3CDTF">2024-05-14T12:11:53Z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7AF073B5BAF248198CCEAE9A690579CB_13</vt:lpwstr>
  </property>
  <property fmtid="{D5CDD505-2E9C-101B-9397-08002B2CF9AE}" pid="3" name="KSOProductBuildVer">
    <vt:lpwstr>1033-12.2.0.16909</vt:lpwstr>
  </property>
</Properties>
</file>