
<file path=[Content_Types].xml><?xml version="1.0" encoding="utf-8"?>
<Types xmlns="http://schemas.openxmlformats.org/package/2006/content-types"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60" r:id="rId3"/>
  </p:sldIdLst>
  <p:sldSz cx="6858000" cy="5143500"/>
  <p:notesSz cx="6858000" cy="9144000"/>
  <p:embeddedFontLst>
    <p:embeddedFont>
      <p:font typeface="Kalam" panose="02000000000000000000"/>
      <p:regular r:id="rId8"/>
    </p:embeddedFont>
    <p:embeddedFont>
      <p:font typeface="Montserrat" panose="02000505000000020004"/>
      <p:regular r:id="rId9"/>
    </p:embeddedFont>
    <p:embeddedFont>
      <p:font typeface="HP001 4 hàng" panose="020B0603050302020204" pitchFamily="34" charset="0"/>
      <p:regular r:id="rId10"/>
      <p:bold r:id="rId11"/>
    </p:embeddedFont>
  </p:embeddedFontLst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5900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93506" autoAdjust="0"/>
  </p:normalViewPr>
  <p:slideViewPr>
    <p:cSldViewPr snapToGrid="0">
      <p:cViewPr varScale="1">
        <p:scale>
          <a:sx n="85" d="100"/>
          <a:sy n="85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header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2" name="Rectangle 1"/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1.xml"/><Relationship Id="rId3" Type="http://schemas.openxmlformats.org/officeDocument/2006/relationships/image" Target="../media/image6.png"/><Relationship Id="rId2" Type="http://schemas.microsoft.com/office/2007/relationships/media" Target="../media/media1.mp4"/><Relationship Id="rId1" Type="http://schemas.openxmlformats.org/officeDocument/2006/relationships/video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9F5900"/>
                </a:solidFill>
                <a:latin typeface="HP001 4 hàng" panose="020B0603050302020204" pitchFamily="34" charset="0"/>
              </a:rPr>
              <a:t>J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chữ hoa M kiểu 2 cỡ nhỏ 2,5 l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915.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5489" y="1236664"/>
            <a:ext cx="5667022" cy="31877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_PERSONNUM" val="100"/>
  <p:tag name="ARS_PPT_DBNAME" val="Bai17.Nhungcachchaodocdao[20210618120426588].mdb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WPS Presentation</Application>
  <PresentationFormat>Custom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Microsoft YaHei</vt:lpstr>
      <vt:lpstr>Arial Unicode MS</vt:lpstr>
      <vt:lpstr>HP001 4 hàng</vt:lpstr>
      <vt:lpstr>HP001</vt:lpstr>
      <vt:lpstr>Doodle Sketchbook by Slidesgo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Thảo Nguyễn</cp:lastModifiedBy>
  <cp:revision>165</cp:revision>
  <dcterms:created xsi:type="dcterms:W3CDTF">2024-05-14T13:13:50Z</dcterms:created>
  <dcterms:modified xsi:type="dcterms:W3CDTF">2024-05-14T13:15:24Z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E405244BD595460AAE3FAEF3F6FE1A78_13</vt:lpwstr>
  </property>
  <property fmtid="{D5CDD505-2E9C-101B-9397-08002B2CF9AE}" pid="3" name="KSOProductBuildVer">
    <vt:lpwstr>1033-12.2.0.16909</vt:lpwstr>
  </property>
</Properties>
</file>