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</p:sldMasterIdLst>
  <p:notesMasterIdLst>
    <p:notesMasterId r:id="rId5"/>
  </p:notesMasterIdLst>
  <p:sldIdLst>
    <p:sldId id="368" r:id="rId4"/>
  </p:sldIdLst>
  <p:sldSz cx="6858000" cy="5143500"/>
  <p:notesSz cx="6858000" cy="9144000"/>
  <p:embeddedFontLst>
    <p:embeddedFont>
      <p:font typeface="Kalam" panose="02000000000000000000"/>
      <p:regular r:id="rId9"/>
    </p:embeddedFont>
    <p:embeddedFont>
      <p:font typeface="Montserrat" panose="02000505000000020004"/>
      <p:regular r:id="rId10"/>
    </p:embeddedFont>
    <p:embeddedFont>
      <p:font typeface="HP001 4 hàng" panose="020B0603050302020204" pitchFamily="34" charset="0"/>
      <p:regular r:id="rId11"/>
      <p:bold r:id="rId12"/>
    </p:embeddedFont>
    <p:embeddedFont>
      <p:font typeface="Calibri Light" panose="020F0302020204030204" charset="0"/>
      <p:regular r:id="rId13"/>
      <p:italic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818" autoAdjust="0"/>
  </p:normalViewPr>
  <p:slideViewPr>
    <p:cSldViewPr snapToGrid="0">
      <p:cViewPr varScale="1">
        <p:scale>
          <a:sx n="84" d="100"/>
          <a:sy n="84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font" Target="fonts/font10.fntdata"/><Relationship Id="rId17" Type="http://schemas.openxmlformats.org/officeDocument/2006/relationships/font" Target="fonts/font9.fntdata"/><Relationship Id="rId16" Type="http://schemas.openxmlformats.org/officeDocument/2006/relationships/font" Target="fonts/font8.fntdata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313" y="34290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9315" r="3333" b="13170"/>
          <a:stretch>
            <a:fillRect/>
          </a:stretch>
        </p:blipFill>
        <p:spPr>
          <a:xfrm>
            <a:off x="1215326" y="1053487"/>
            <a:ext cx="4659694" cy="374711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_PERSONNUM" val="100"/>
  <p:tag name="ARS_PPT_DBNAME" val="Bai31.Anhsangcuayeuthuong[20210602101829439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Custom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UTM Charlotte</vt:lpstr>
      <vt:lpstr>Microsoft YaHei</vt:lpstr>
      <vt:lpstr>Arial Unicode MS</vt:lpstr>
      <vt:lpstr>HP001 4 hàng</vt:lpstr>
      <vt:lpstr>HP001</vt:lpstr>
      <vt:lpstr>Calibri Light</vt:lpstr>
      <vt:lpstr>Calibri</vt:lpstr>
      <vt:lpstr>Doodle Sketchbook by Slidesgo</vt:lpstr>
      <vt:lpstr>Custom Design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214</cp:revision>
  <dcterms:created xsi:type="dcterms:W3CDTF">2024-05-14T12:15:57Z</dcterms:created>
  <dcterms:modified xsi:type="dcterms:W3CDTF">2024-05-14T12:16:56Z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A1EA2E48C5D549E1B1FDC79C54C9F12B_13</vt:lpwstr>
  </property>
  <property fmtid="{D5CDD505-2E9C-101B-9397-08002B2CF9AE}" pid="3" name="KSOProductBuildVer">
    <vt:lpwstr>1033-12.2.0.16909</vt:lpwstr>
  </property>
</Properties>
</file>