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75" r:id="rId3"/>
  </p:sldIdLst>
  <p:sldSz cx="6858000" cy="5143500"/>
  <p:notesSz cx="6858000" cy="9144000"/>
  <p:embeddedFontLst>
    <p:embeddedFont>
      <p:font typeface="Kalam" panose="02000000000000000000"/>
      <p:regular r:id="rId8"/>
    </p:embeddedFont>
    <p:embeddedFont>
      <p:font typeface="Montserrat" panose="02000505000000020004"/>
      <p:regular r:id="rId9"/>
    </p:embeddedFont>
    <p:embeddedFont>
      <p:font typeface="HP001 5 hàng" panose="02000505000000020004" pitchFamily="3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92" d="100"/>
          <a:sy n="92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6C3BB7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l="9327" t="3148" r="9588" b="15346"/>
          <a:stretch>
            <a:fillRect/>
          </a:stretch>
        </p:blipFill>
        <p:spPr>
          <a:xfrm>
            <a:off x="1634443" y="1166648"/>
            <a:ext cx="3817805" cy="36365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HP001 5 hàng" panose="02000505000000020004" pitchFamily="34" charset="0"/>
              </a:rPr>
              <a:t>V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683" y="1066800"/>
            <a:ext cx="1996190" cy="219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WPS Presentation</Application>
  <PresentationFormat>Custom</PresentationFormat>
  <Paragraphs>2</Paragraphs>
  <Slides>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HP001 5 hàng</vt:lpstr>
      <vt:lpstr>HP001 4 hàng</vt:lpstr>
      <vt:lpstr>Microsoft YaHei</vt:lpstr>
      <vt:lpstr>Arial Unicode MS</vt:lpstr>
      <vt:lpstr>Doodle Sketchbook by Slidesgo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Thảo Nguyễn</cp:lastModifiedBy>
  <cp:revision>87</cp:revision>
  <dcterms:created xsi:type="dcterms:W3CDTF">2024-02-26T00:46:00Z</dcterms:created>
  <dcterms:modified xsi:type="dcterms:W3CDTF">2024-05-14T12:43:54Z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5D87EA98E3EE4AE6ADE381745B74A215_13</vt:lpwstr>
  </property>
  <property fmtid="{D5CDD505-2E9C-101B-9397-08002B2CF9AE}" pid="3" name="KSOProductBuildVer">
    <vt:lpwstr>1033-12.2.0.16909</vt:lpwstr>
  </property>
</Properties>
</file>