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63" r:id="rId3"/>
  </p:sldIdLst>
  <p:sldSz cx="6858000" cy="5143500"/>
  <p:notesSz cx="6858000" cy="9144000"/>
  <p:embeddedFontLst>
    <p:embeddedFont>
      <p:font typeface="Kalam" panose="02000000000000000000"/>
      <p:regular r:id="rId8"/>
    </p:embeddedFont>
    <p:embeddedFont>
      <p:font typeface="Montserrat" panose="02000505000000020004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4"/>
    <a:srgbClr val="009F97"/>
    <a:srgbClr val="D05B02"/>
    <a:srgbClr val="EEA846"/>
    <a:srgbClr val="00A399"/>
    <a:srgbClr val="F8C0D9"/>
    <a:srgbClr val="C7E0C0"/>
    <a:srgbClr val="000000"/>
    <a:srgbClr val="FCCAAF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4849" y="3466287"/>
            <a:ext cx="24576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trìu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mến</a:t>
            </a:r>
            <a:endParaRPr lang="vi-VN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sao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biển</a:t>
            </a:r>
            <a:endParaRPr lang="vi-VN" sz="2000" dirty="0"/>
          </a:p>
        </p:txBody>
      </p:sp>
      <p:sp>
        <p:nvSpPr>
          <p:cNvPr id="4" name="Rectangle 3"/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thủy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triều</a:t>
            </a:r>
            <a:endParaRPr lang="vi-VN" sz="2000" dirty="0"/>
          </a:p>
        </p:txBody>
      </p:sp>
      <p:sp>
        <p:nvSpPr>
          <p:cNvPr id="6" name="Oval 5"/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/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/>
          <p:cNvSpPr/>
          <p:nvPr/>
        </p:nvSpPr>
        <p:spPr>
          <a:xfrm>
            <a:off x="1672236" y="1866530"/>
            <a:ext cx="4794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hiện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tượng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nước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dâng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lần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ngày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dạt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bờ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11" name="Oval 10"/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/>
          <p:cNvSpPr/>
          <p:nvPr/>
        </p:nvSpPr>
        <p:spPr>
          <a:xfrm>
            <a:off x="2004894" y="2841305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sóng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đẩy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7436" y="3447903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biểu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lộ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tình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yêu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thương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8135" y="364897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pic>
        <p:nvPicPr>
          <p:cNvPr id="2052" name="Picture 4" descr="Sự thật trong ngày: Sao biển (starfish) – Learning 365 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2" y="1908815"/>
            <a:ext cx="4567219" cy="26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2" y="1898469"/>
            <a:ext cx="4567219" cy="270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Presentation</Application>
  <PresentationFormat>Custom</PresentationFormat>
  <Paragraphs>16</Paragraphs>
  <Slides>1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 5 hàng</vt:lpstr>
      <vt:lpstr>HP001 4 hàng</vt:lpstr>
      <vt:lpstr>Doodle Sketchbook by Slidesgo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116</cp:revision>
  <dcterms:created xsi:type="dcterms:W3CDTF">2024-03-11T00:46:00Z</dcterms:created>
  <dcterms:modified xsi:type="dcterms:W3CDTF">2024-05-14T13:13:10Z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CB63697F38424CA9B6244821B18F73BF_13</vt:lpwstr>
  </property>
  <property fmtid="{D5CDD505-2E9C-101B-9397-08002B2CF9AE}" pid="3" name="KSOProductBuildVer">
    <vt:lpwstr>1033-12.2.0.16909</vt:lpwstr>
  </property>
</Properties>
</file>