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8A8-1BC9-430E-AFB1-49F21B1536CF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3517E-E51D-4309-8118-39626542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95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5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5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58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39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0E44-7491-40CF-A06E-604383F75FD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512F-0CC5-4CE3-BA04-46C6D8FE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3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5B22BDA-B439-4EB5-962F-80AA59BDD072}"/>
              </a:ext>
            </a:extLst>
          </p:cNvPr>
          <p:cNvSpPr txBox="1"/>
          <p:nvPr/>
        </p:nvSpPr>
        <p:spPr>
          <a:xfrm>
            <a:off x="3203975" y="1063830"/>
            <a:ext cx="630461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32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09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2023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8E21B82-138C-4FF9-BC0F-7DEE587C3DEC}"/>
              </a:ext>
            </a:extLst>
          </p:cNvPr>
          <p:cNvSpPr txBox="1"/>
          <p:nvPr/>
        </p:nvSpPr>
        <p:spPr>
          <a:xfrm>
            <a:off x="2597030" y="2499722"/>
            <a:ext cx="70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2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200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Món</a:t>
            </a:r>
            <a:r>
              <a:rPr lang="en-US" sz="32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quà</a:t>
            </a:r>
            <a:r>
              <a:rPr lang="en-US" sz="32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đặc</a:t>
            </a:r>
            <a:r>
              <a:rPr lang="en-US" sz="32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biệt</a:t>
            </a:r>
            <a:endParaRPr lang="en-US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067" kern="0" dirty="0" err="1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2DD36A-9654-4C7F-94B6-8CE4F647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51" y="3214312"/>
            <a:ext cx="778526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09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87025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 hoa">
            <a:hlinkClick r:id="" action="ppaction://media"/>
            <a:extLst>
              <a:ext uri="{FF2B5EF4-FFF2-40B4-BE49-F238E27FC236}">
                <a16:creationId xmlns:a16="http://schemas.microsoft.com/office/drawing/2014/main" id="{69443094-4E71-4D9E-A8EC-D6AF7780A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Widescreen</PresentationFormat>
  <Paragraphs>10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Coiny</vt:lpstr>
      <vt:lpstr>HP001 4 hàng</vt:lpstr>
      <vt:lpstr>Roboto Condensed Light</vt:lpstr>
      <vt:lpstr>字魂35号-经典雅黑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2024-05-14T08:16:48Z</dcterms:created>
  <dcterms:modified xsi:type="dcterms:W3CDTF">2024-05-14T08:17:49Z</dcterms:modified>
</cp:coreProperties>
</file>