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C4821-9A85-47E7-A394-38E43284C285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35FDE-1374-4826-8DE7-F0E793056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9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3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05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2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2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416E30-BE29-4FD0-AD41-3B392E29F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67D18E-9657-4ED2-9147-59C89D290780}"/>
              </a:ext>
            </a:extLst>
          </p:cNvPr>
          <p:cNvSpPr/>
          <p:nvPr userDrawn="1"/>
        </p:nvSpPr>
        <p:spPr>
          <a:xfrm>
            <a:off x="381000" y="292100"/>
            <a:ext cx="11518900" cy="6311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68036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661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9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3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2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2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0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6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5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CE8AF-437A-4A77-B250-E7F844CE5DE8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0C0-7118-4564-AE3A-97651015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6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C94E79-C9CD-4F0E-AF6A-AD2712799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9603">
            <a:off x="2872556" y="970996"/>
            <a:ext cx="2076001" cy="2076001"/>
          </a:xfrm>
          <a:custGeom>
            <a:avLst/>
            <a:gdLst>
              <a:gd name="connsiteX0" fmla="*/ 0 w 3084843"/>
              <a:gd name="connsiteY0" fmla="*/ 0 h 1926503"/>
              <a:gd name="connsiteX1" fmla="*/ 3084843 w 3084843"/>
              <a:gd name="connsiteY1" fmla="*/ 0 h 1926503"/>
              <a:gd name="connsiteX2" fmla="*/ 3084843 w 3084843"/>
              <a:gd name="connsiteY2" fmla="*/ 318353 h 1926503"/>
              <a:gd name="connsiteX3" fmla="*/ 2736786 w 3084843"/>
              <a:gd name="connsiteY3" fmla="*/ 174152 h 1926503"/>
              <a:gd name="connsiteX4" fmla="*/ 1542420 w 3084843"/>
              <a:gd name="connsiteY4" fmla="*/ 1868241 h 1926503"/>
              <a:gd name="connsiteX5" fmla="*/ 1683049 w 3084843"/>
              <a:gd name="connsiteY5" fmla="*/ 1926503 h 1926503"/>
              <a:gd name="connsiteX6" fmla="*/ 0 w 3084843"/>
              <a:gd name="connsiteY6" fmla="*/ 1926503 h 19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4843" h="1926503">
                <a:moveTo>
                  <a:pt x="0" y="0"/>
                </a:moveTo>
                <a:lnTo>
                  <a:pt x="3084843" y="0"/>
                </a:lnTo>
                <a:lnTo>
                  <a:pt x="3084843" y="318353"/>
                </a:lnTo>
                <a:lnTo>
                  <a:pt x="2736786" y="174152"/>
                </a:lnTo>
                <a:lnTo>
                  <a:pt x="1542420" y="1868241"/>
                </a:lnTo>
                <a:lnTo>
                  <a:pt x="1683049" y="1926503"/>
                </a:lnTo>
                <a:lnTo>
                  <a:pt x="0" y="1926503"/>
                </a:lnTo>
                <a:close/>
              </a:path>
            </a:pathLst>
          </a:custGeom>
          <a:noFill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6FCD143-3416-4174-97A6-27C0968373D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059170" y="1278695"/>
            <a:ext cx="765593" cy="1494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779F27-3E67-40E6-9F6E-2D983822CCBC}"/>
              </a:ext>
            </a:extLst>
          </p:cNvPr>
          <p:cNvSpPr/>
          <p:nvPr/>
        </p:nvSpPr>
        <p:spPr>
          <a:xfrm>
            <a:off x="2133600" y="981074"/>
            <a:ext cx="7820025" cy="33432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2BDBB-07C0-4CB9-93AA-8C3CC6D9D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949" y="985237"/>
            <a:ext cx="4474852" cy="65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CEF0AC-D3E3-4149-BCA6-69551FB7B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371" y="3548609"/>
            <a:ext cx="1743607" cy="560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14AD67-237E-499E-BDB7-62EDBA43A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960" y="1823391"/>
            <a:ext cx="7498730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533400" y="382152"/>
            <a:ext cx="1129665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iải thích vì sao khi chụp một túi ni-lông khô, không màu lên cây, sau một khoảng thời gian, sờ vào bên trong túi thấy ẩm ướt.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79541-D599-4819-ACD0-2CA47C3CA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76675"/>
            <a:ext cx="4095750" cy="230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CA9B5C-1751-48BD-92C8-909EA8EA7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1876425"/>
            <a:ext cx="5948363" cy="42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về sự thoát hơi nước ở lá">
            <a:hlinkClick r:id="" action="ppaction://media"/>
            <a:extLst>
              <a:ext uri="{FF2B5EF4-FFF2-40B4-BE49-F238E27FC236}">
                <a16:creationId xmlns:a16="http://schemas.microsoft.com/office/drawing/2014/main" id="{3DFEEFA8-A409-4FB8-AB6F-42167CEAF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666" y="209550"/>
            <a:ext cx="11732683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53</Words>
  <Application>Microsoft Office PowerPoint</Application>
  <PresentationFormat>Widescreen</PresentationFormat>
  <Paragraphs>6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微软雅黑</vt:lpstr>
      <vt:lpstr>Arial</vt:lpstr>
      <vt:lpstr>Calibri</vt:lpstr>
      <vt:lpstr>Calibri Light</vt:lpstr>
      <vt:lpstr>等线</vt:lpstr>
      <vt:lpstr>Office Theme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2024-05-14T08:53:51Z</dcterms:created>
  <dcterms:modified xsi:type="dcterms:W3CDTF">2024-05-14T08:56:15Z</dcterms:modified>
</cp:coreProperties>
</file>