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70" r:id="rId4"/>
    <p:sldId id="275" r:id="rId5"/>
    <p:sldId id="276" r:id="rId6"/>
    <p:sldId id="272" r:id="rId7"/>
    <p:sldId id="273" r:id="rId8"/>
    <p:sldId id="274" r:id="rId9"/>
    <p:sldId id="277" r:id="rId10"/>
    <p:sldId id="264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Sigmar One" panose="020B0604020202020204" charset="0"/>
      <p:regular r:id="rId16"/>
    </p:embeddedFont>
    <p:embeddedFont>
      <p:font typeface="Tahoma" panose="020B0604030504040204" pitchFamily="34" charset="0"/>
      <p:regular r:id="rId17"/>
      <p:bold r:id="rId18"/>
    </p:embeddedFont>
    <p:embeddedFont>
      <p:font typeface="Open Sans" panose="020B060402020202020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4AC56"/>
    <a:srgbClr val="FF0000"/>
    <a:srgbClr val="14AE57"/>
    <a:srgbClr val="FF3399"/>
    <a:srgbClr val="FF66FF"/>
    <a:srgbClr val="F89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" Type="http://schemas.microsoft.com/office/2007/relationships/media" Target="../media/media1.mp4"/><Relationship Id="rId16" Type="http://schemas.openxmlformats.org/officeDocument/2006/relationships/image" Target="../media/image9.png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image" Target="../media/image13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916191" y="-1422063"/>
            <a:ext cx="5924224" cy="9499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0298" y="3026613"/>
            <a:ext cx="1961702" cy="3145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14838" y="2220070"/>
            <a:ext cx="2276802" cy="4637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5710" y="6009543"/>
            <a:ext cx="2592509" cy="84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602593" y="5707426"/>
            <a:ext cx="677120" cy="121704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74400" y="76200"/>
            <a:ext cx="1054549" cy="105454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72BDE8-31E1-B84F-582B-47FC903BD551}"/>
              </a:ext>
            </a:extLst>
          </p:cNvPr>
          <p:cNvSpPr txBox="1"/>
          <p:nvPr/>
        </p:nvSpPr>
        <p:spPr>
          <a:xfrm>
            <a:off x="1524000" y="750551"/>
            <a:ext cx="8708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23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2022</a:t>
            </a:r>
          </a:p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232731">
            <a:off x="964846" y="4258858"/>
            <a:ext cx="1703298" cy="2102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BBFCE1-ADA7-79F4-605C-CFB693F60E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9195" y="1946248"/>
            <a:ext cx="7754139" cy="2067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010065" y="3892209"/>
            <a:ext cx="3072343" cy="307234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3FF1C-305F-6321-2E3A-0977814D8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1" b="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465814" y="3249988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3131578" y="-1362627"/>
            <a:ext cx="5924224" cy="9499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30298" y="3026613"/>
            <a:ext cx="1961702" cy="3145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14838" y="2220070"/>
            <a:ext cx="2276802" cy="46379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5710" y="6009543"/>
            <a:ext cx="2592509" cy="84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602593" y="5707426"/>
            <a:ext cx="677120" cy="121704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74400" y="76200"/>
            <a:ext cx="1054549" cy="105454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pic>
        <p:nvPicPr>
          <p:cNvPr id="12" name="One Little Finger - featuring Noodle &amp; Pal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A864E4D1-13C1-A586-DAE0-121BA7BD72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5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4000" y="685800"/>
            <a:ext cx="8940801" cy="505944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010065" y="3892209"/>
            <a:ext cx="3072343" cy="30723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232731">
            <a:off x="964846" y="4258858"/>
            <a:ext cx="1703298" cy="21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6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152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85523" y="2951369"/>
            <a:ext cx="2570943" cy="3533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88179" y="2536289"/>
            <a:ext cx="2534031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89464" y="-227117"/>
            <a:ext cx="4702537" cy="39266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132173" y="3330284"/>
            <a:ext cx="53223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275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-23342" y="-10160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0EF25-4C13-6523-294A-360E0A1D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D9762-9855-ED05-1861-B3AEA047A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9" y="1295400"/>
            <a:ext cx="11226801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E2331-640E-4702-63A7-16249C47E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1" y="2819400"/>
            <a:ext cx="5191831" cy="359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65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9429F-10D0-2A4E-4142-82A49458F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AF086-9505-5AB1-44E3-D0E5B1521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0" y="1295400"/>
            <a:ext cx="1157351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5A948-4546-BBC1-64B8-11C29D831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00" y="2542500"/>
            <a:ext cx="5181601" cy="373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587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BFA0F-F42F-87C8-12F9-D0DC4C50B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" r="-1" b="-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EB1AD-F9AD-2CAE-81CE-9781ADBB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79400"/>
            <a:ext cx="2050473" cy="10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0246D-FA48-1331-FB76-88BC8D4CA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1295400"/>
            <a:ext cx="6405881" cy="2269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B86F2F-53D9-9F0C-34E1-106D3C5C2E5D}"/>
              </a:ext>
            </a:extLst>
          </p:cNvPr>
          <p:cNvSpPr txBox="1"/>
          <p:nvPr/>
        </p:nvSpPr>
        <p:spPr>
          <a:xfrm>
            <a:off x="6632621" y="3904550"/>
            <a:ext cx="391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30 + 10 = 40 (kg)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30 + 40 = 70 (kg)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E2958-8996-4FEF-6DB4-1BE0D22DDF85}"/>
              </a:ext>
            </a:extLst>
          </p:cNvPr>
          <p:cNvSpPr txBox="1"/>
          <p:nvPr/>
        </p:nvSpPr>
        <p:spPr>
          <a:xfrm>
            <a:off x="307339" y="3689106"/>
            <a:ext cx="6197601" cy="1328023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30 kg.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10kg.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kg?</a:t>
            </a:r>
          </a:p>
        </p:txBody>
      </p:sp>
    </p:spTree>
    <p:extLst>
      <p:ext uri="{BB962C8B-B14F-4D97-AF65-F5344CB8AC3E}">
        <p14:creationId xmlns:p14="http://schemas.microsoft.com/office/powerpoint/2010/main" val="1410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223835" y="-439235"/>
            <a:ext cx="3505200" cy="697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475171" y="3567860"/>
            <a:ext cx="2116771" cy="29096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534077"/>
            <a:ext cx="3759200" cy="13239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96070" y="2536289"/>
            <a:ext cx="2226140" cy="24098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077200" y="263643"/>
            <a:ext cx="4114800" cy="343585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0094" y="2736315"/>
            <a:ext cx="7428778" cy="2159531"/>
            <a:chOff x="0" y="400050"/>
            <a:chExt cx="14857557" cy="4319061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8"/>
              <a:ext cx="14857557" cy="2593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33"/>
                </a:lnSpc>
              </a:pPr>
              <a:endParaRPr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1708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0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266054" y="1916737"/>
            <a:ext cx="1054549" cy="105454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2032001" y="3448513"/>
            <a:ext cx="7670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>
                <a:solidFill>
                  <a:srgbClr val="FF3399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40563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79</Words>
  <Application>Microsoft Office PowerPoint</Application>
  <PresentationFormat>Widescreen</PresentationFormat>
  <Paragraphs>12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Sigmar One</vt:lpstr>
      <vt:lpstr>Tahoma</vt:lpstr>
      <vt:lpstr>Times New Roman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Admin</dc:creator>
  <cp:lastModifiedBy>Windows User</cp:lastModifiedBy>
  <cp:revision>8</cp:revision>
  <dcterms:created xsi:type="dcterms:W3CDTF">2006-08-16T00:00:00Z</dcterms:created>
  <dcterms:modified xsi:type="dcterms:W3CDTF">2022-11-22T23:21:28Z</dcterms:modified>
  <dc:identifier>DAFDiP9wOUs</dc:identifier>
</cp:coreProperties>
</file>