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3" r:id="rId14"/>
    <p:sldId id="268" r:id="rId15"/>
    <p:sldId id="269" r:id="rId16"/>
    <p:sldId id="270" r:id="rId17"/>
    <p:sldId id="272" r:id="rId18"/>
    <p:sldId id="28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97"/>
        <p:guide pos="29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DD907EAD-4DDB-4BB2-8CAE-467B6E287CE9}" type="doc">
      <dgm:prSet loTypeId="urn:microsoft.com/office/officeart/2005/8/layout/list1#1" loCatId="list" qsTypeId="urn:microsoft.com/office/officeart/2005/8/quickstyle/simple3#1" qsCatId="simple" csTypeId="urn:microsoft.com/office/officeart/2005/8/colors/colorful1#1" csCatId="colorful" phldr="1"/>
      <dgm:spPr/>
      <dgm:t>
        <a:bodyPr/>
        <a:lstStyle/>
        <a:p>
          <a:endParaRPr lang="en-US"/>
        </a:p>
      </dgm:t>
    </dgm:pt>
    <dgm:pt modelId="{D29F9A7E-280C-47A4-A63F-CBA39A8CCAF5}">
      <dgm:prSet phldrT="[Text]" custT="1"/>
      <dgm:spPr/>
      <dgm:t>
        <a:bodyPr/>
        <a:lstStyle/>
        <a:p>
          <a:r>
            <a:rPr lang="nb-NO" sz="1800" b="1" dirty="0" smtClean="0">
              <a:latin typeface="Times New Roman" panose="02020603050405020304" pitchFamily="18" charset="0"/>
              <a:cs typeface="Times New Roman" panose="02020603050405020304" pitchFamily="18" charset="0"/>
            </a:rPr>
            <a:t>Tự hoàn thiện phẩm chất và năng lực của người giáo viên chủ nhiệm</a:t>
          </a:r>
          <a:endParaRPr lang="en-US" sz="1800" dirty="0">
            <a:latin typeface="Times New Roman" panose="02020603050405020304" pitchFamily="18" charset="0"/>
            <a:cs typeface="Times New Roman" panose="02020603050405020304" pitchFamily="18" charset="0"/>
          </a:endParaRPr>
        </a:p>
      </dgm:t>
    </dgm:pt>
    <dgm:pt modelId="{B4C44718-1473-4F7F-9AC6-CB456BCB5142}" type="parTrans" cxnId="{1DB72285-710F-4EB2-A407-F743CCC53801}">
      <dgm:prSet/>
      <dgm:spPr/>
      <dgm:t>
        <a:bodyPr/>
        <a:lstStyle/>
        <a:p>
          <a:endParaRPr lang="en-US"/>
        </a:p>
      </dgm:t>
    </dgm:pt>
    <dgm:pt modelId="{E2DFCE64-AF93-4CB1-A66A-5AF6B8D31DD2}" type="sibTrans" cxnId="{1DB72285-710F-4EB2-A407-F743CCC53801}">
      <dgm:prSet/>
      <dgm:spPr/>
      <dgm:t>
        <a:bodyPr/>
        <a:lstStyle/>
        <a:p>
          <a:endParaRPr lang="en-US"/>
        </a:p>
      </dgm:t>
    </dgm:pt>
    <dgm:pt modelId="{8C06D964-AC39-4D73-8C0A-250281A5ADA2}">
      <dgm:prSet custT="1"/>
      <dgm:spPr/>
      <dgm:t>
        <a:bodyPr/>
        <a:lstStyle/>
        <a:p>
          <a:r>
            <a:rPr lang="it-IT" sz="1800" b="1" dirty="0" smtClean="0">
              <a:latin typeface="Times New Roman" panose="02020603050405020304" pitchFamily="18" charset="0"/>
              <a:cs typeface="Times New Roman" panose="02020603050405020304" pitchFamily="18" charset="0"/>
            </a:rPr>
            <a:t>Xây dựng kế hoạch chủ nhiệm</a:t>
          </a:r>
          <a:endParaRPr lang="en-US" sz="1800" dirty="0">
            <a:latin typeface="Times New Roman" panose="02020603050405020304" pitchFamily="18" charset="0"/>
            <a:cs typeface="Times New Roman" panose="02020603050405020304" pitchFamily="18" charset="0"/>
          </a:endParaRPr>
        </a:p>
      </dgm:t>
    </dgm:pt>
    <dgm:pt modelId="{D6D85955-3388-4EAB-BC43-84B49971D4AF}" type="parTrans" cxnId="{E906D825-E9CA-455B-A88D-0A3D1B802930}">
      <dgm:prSet/>
      <dgm:spPr/>
      <dgm:t>
        <a:bodyPr/>
        <a:lstStyle/>
        <a:p>
          <a:endParaRPr lang="en-US"/>
        </a:p>
      </dgm:t>
    </dgm:pt>
    <dgm:pt modelId="{C95E9E73-F383-4511-97F2-9DCFEC62776B}" type="sibTrans" cxnId="{E906D825-E9CA-455B-A88D-0A3D1B802930}">
      <dgm:prSet/>
      <dgm:spPr/>
      <dgm:t>
        <a:bodyPr/>
        <a:lstStyle/>
        <a:p>
          <a:endParaRPr lang="en-US"/>
        </a:p>
      </dgm:t>
    </dgm:pt>
    <dgm:pt modelId="{A16149DF-6F5D-4358-856F-5D3F97A28F85}">
      <dgm:prSet phldrT="[Text]" custT="1"/>
      <dgm:spPr/>
      <dgm:t>
        <a:bodyPr/>
        <a:lstStyle/>
        <a:p>
          <a:r>
            <a:rPr lang="pt-BR" sz="1800" b="1" dirty="0" smtClean="0">
              <a:latin typeface="Times New Roman" panose="02020603050405020304" pitchFamily="18" charset="0"/>
              <a:cs typeface="Times New Roman" panose="02020603050405020304" pitchFamily="18" charset="0"/>
            </a:rPr>
            <a:t>Tìm hiểu nắm vững tình hình học sinh lớp chủ nhiệm</a:t>
          </a:r>
        </a:p>
      </dgm:t>
    </dgm:pt>
    <dgm:pt modelId="{07ADFFCF-3DC8-45BA-86EC-8EC632BAA8AB}" type="parTrans" cxnId="{714E30AF-C6C7-473D-9D1C-DF10D4E81617}">
      <dgm:prSet/>
      <dgm:spPr/>
      <dgm:t>
        <a:bodyPr/>
        <a:lstStyle/>
        <a:p>
          <a:endParaRPr lang="en-US"/>
        </a:p>
      </dgm:t>
    </dgm:pt>
    <dgm:pt modelId="{292465F6-5927-48B0-B40D-554B6F563F89}" type="sibTrans" cxnId="{714E30AF-C6C7-473D-9D1C-DF10D4E81617}">
      <dgm:prSet/>
      <dgm:spPr/>
      <dgm:t>
        <a:bodyPr/>
        <a:lstStyle/>
        <a:p>
          <a:endParaRPr lang="en-US"/>
        </a:p>
      </dgm:t>
    </dgm:pt>
    <dgm:pt modelId="{DE3E8CE1-3CEE-4E94-B5DF-28BF3031AF27}">
      <dgm:prSet custT="1"/>
      <dgm:spPr/>
      <dgm:t>
        <a:bodyPr/>
        <a:lstStyle/>
        <a:p>
          <a:r>
            <a:rPr lang="nl-NL" sz="1800" b="1" dirty="0" smtClean="0">
              <a:latin typeface="Times New Roman" panose="02020603050405020304" pitchFamily="18" charset="0"/>
              <a:cs typeface="Times New Roman" panose="02020603050405020304" pitchFamily="18" charset="0"/>
            </a:rPr>
            <a:t>Ổn định nề nếp lớp</a:t>
          </a:r>
          <a:endParaRPr lang="en-US" sz="1800" dirty="0">
            <a:latin typeface="Times New Roman" panose="02020603050405020304" pitchFamily="18" charset="0"/>
            <a:cs typeface="Times New Roman" panose="02020603050405020304" pitchFamily="18" charset="0"/>
          </a:endParaRPr>
        </a:p>
      </dgm:t>
    </dgm:pt>
    <dgm:pt modelId="{C406C118-F48E-4597-920A-95E896C853A3}" type="parTrans" cxnId="{9A3C1D6A-9622-40F1-9E35-23AD2A861C94}">
      <dgm:prSet/>
      <dgm:spPr/>
      <dgm:t>
        <a:bodyPr/>
        <a:lstStyle/>
        <a:p>
          <a:endParaRPr lang="en-US"/>
        </a:p>
      </dgm:t>
    </dgm:pt>
    <dgm:pt modelId="{21500C1E-984D-475C-8D38-AED519828C3D}" type="sibTrans" cxnId="{9A3C1D6A-9622-40F1-9E35-23AD2A861C94}">
      <dgm:prSet/>
      <dgm:spPr/>
      <dgm:t>
        <a:bodyPr/>
        <a:lstStyle/>
        <a:p>
          <a:endParaRPr lang="en-US"/>
        </a:p>
      </dgm:t>
    </dgm:pt>
    <dgm:pt modelId="{DE72FE6D-081C-4FC2-B56E-6AC08D345B33}">
      <dgm:prSet custT="1"/>
      <dgm:spPr/>
      <dgm:t>
        <a:bodyPr/>
        <a:lstStyle/>
        <a:p>
          <a:r>
            <a:rPr lang="nl-NL" sz="1800" b="1" dirty="0" smtClean="0">
              <a:latin typeface="Times New Roman" panose="02020603050405020304" pitchFamily="18" charset="0"/>
              <a:cs typeface="Times New Roman" panose="02020603050405020304" pitchFamily="18" charset="0"/>
            </a:rPr>
            <a:t>Xây dựng phong trào học tập lành mạnh</a:t>
          </a:r>
          <a:endParaRPr lang="en-US" sz="1800" dirty="0">
            <a:latin typeface="Times New Roman" panose="02020603050405020304" pitchFamily="18" charset="0"/>
            <a:cs typeface="Times New Roman" panose="02020603050405020304" pitchFamily="18" charset="0"/>
          </a:endParaRPr>
        </a:p>
      </dgm:t>
    </dgm:pt>
    <dgm:pt modelId="{123141D6-2A67-42ED-B40C-2A15960B75EA}" type="parTrans" cxnId="{C8C66215-5F04-4D3F-8635-4A5C128BD6DE}">
      <dgm:prSet/>
      <dgm:spPr/>
      <dgm:t>
        <a:bodyPr/>
        <a:lstStyle/>
        <a:p>
          <a:endParaRPr lang="en-US"/>
        </a:p>
      </dgm:t>
    </dgm:pt>
    <dgm:pt modelId="{290EA8BE-CC3A-410C-812B-C248D37C2E96}" type="sibTrans" cxnId="{C8C66215-5F04-4D3F-8635-4A5C128BD6DE}">
      <dgm:prSet/>
      <dgm:spPr/>
      <dgm:t>
        <a:bodyPr/>
        <a:lstStyle/>
        <a:p>
          <a:endParaRPr lang="en-US"/>
        </a:p>
      </dgm:t>
    </dgm:pt>
    <dgm:pt modelId="{B6468486-0AC2-482C-A4CC-263D9B23A607}">
      <dgm:prSet custT="1"/>
      <dgm:spPr/>
      <dgm:t>
        <a:bodyPr/>
        <a:lstStyle/>
        <a:p>
          <a:r>
            <a:rPr lang="it-IT" sz="1800" b="1" dirty="0" smtClean="0">
              <a:latin typeface="Times New Roman" panose="02020603050405020304" pitchFamily="18" charset="0"/>
              <a:cs typeface="Times New Roman" panose="02020603050405020304" pitchFamily="18" charset="0"/>
            </a:rPr>
            <a:t>Xây dựng “Lớp học thân thiện, học sinh tích cực”</a:t>
          </a:r>
          <a:endParaRPr lang="en-US" sz="1800" dirty="0">
            <a:latin typeface="Times New Roman" panose="02020603050405020304" pitchFamily="18" charset="0"/>
            <a:cs typeface="Times New Roman" panose="02020603050405020304" pitchFamily="18" charset="0"/>
          </a:endParaRPr>
        </a:p>
      </dgm:t>
    </dgm:pt>
    <dgm:pt modelId="{CD5FC388-8230-4EF0-9E79-51B8688BDE95}" type="parTrans" cxnId="{DD8D90A7-BF00-4CF9-A2F4-5D6A747CF751}">
      <dgm:prSet/>
      <dgm:spPr/>
      <dgm:t>
        <a:bodyPr/>
        <a:lstStyle/>
        <a:p>
          <a:endParaRPr lang="en-US"/>
        </a:p>
      </dgm:t>
    </dgm:pt>
    <dgm:pt modelId="{2AEAB63B-23C1-40B3-9702-24E9E8878C9C}" type="sibTrans" cxnId="{DD8D90A7-BF00-4CF9-A2F4-5D6A747CF751}">
      <dgm:prSet/>
      <dgm:spPr/>
      <dgm:t>
        <a:bodyPr/>
        <a:lstStyle/>
        <a:p>
          <a:endParaRPr lang="en-US"/>
        </a:p>
      </dgm:t>
    </dgm:pt>
    <dgm:pt modelId="{27A0EEA5-2AF4-4EDF-BCA7-FD8663F39B08}">
      <dgm:prSet phldr="0" custT="1"/>
      <dgm:spPr/>
      <dgm:t>
        <a:bodyPr vert="horz" wrap="square"/>
        <a:lstStyle/>
        <a:p>
          <a:pPr>
            <a:lnSpc>
              <a:spcPct val="100000"/>
            </a:lnSpc>
            <a:spcBef>
              <a:spcPct val="0"/>
            </a:spcBef>
            <a:spcAft>
              <a:spcPct val="35000"/>
            </a:spcAft>
          </a:pPr>
          <a:endParaRPr lang="en-US" sz="1800" b="1" u="none" dirty="0">
            <a:latin typeface="Times New Roman" panose="02020603050405020304" pitchFamily="18" charset="0"/>
            <a:cs typeface="Times New Roman" panose="02020603050405020304" pitchFamily="18" charset="0"/>
          </a:endParaRPr>
        </a:p>
      </dgm:t>
    </dgm:pt>
    <dgm:pt modelId="{F334DCCD-0184-44C8-B062-3AAA779905FB}" type="parTrans" cxnId="{46C19B5E-773E-4912-BFDF-F7227F309F7A}">
      <dgm:prSet/>
      <dgm:spPr/>
      <dgm:t>
        <a:bodyPr/>
        <a:lstStyle/>
        <a:p>
          <a:endParaRPr lang="en-US"/>
        </a:p>
      </dgm:t>
    </dgm:pt>
    <dgm:pt modelId="{9F119354-0AA1-4829-94DE-9B98D5762BC3}" type="sibTrans" cxnId="{46C19B5E-773E-4912-BFDF-F7227F309F7A}">
      <dgm:prSet/>
      <dgm:spPr/>
      <dgm:t>
        <a:bodyPr/>
        <a:lstStyle/>
        <a:p>
          <a:endParaRPr lang="en-US"/>
        </a:p>
      </dgm:t>
    </dgm:pt>
    <dgm:pt modelId="{832D97E5-0911-4F53-8F5A-516C6EF0A081}" type="pres">
      <dgm:prSet presAssocID="{DD907EAD-4DDB-4BB2-8CAE-467B6E287CE9}" presName="linear" presStyleCnt="0">
        <dgm:presLayoutVars>
          <dgm:dir/>
          <dgm:animLvl val="lvl"/>
          <dgm:resizeHandles val="exact"/>
        </dgm:presLayoutVars>
      </dgm:prSet>
      <dgm:spPr/>
      <dgm:t>
        <a:bodyPr/>
        <a:lstStyle/>
        <a:p>
          <a:endParaRPr lang="en-US"/>
        </a:p>
      </dgm:t>
    </dgm:pt>
    <dgm:pt modelId="{9859A378-83E3-4DED-8F03-0C30AD4E9ECB}" type="pres">
      <dgm:prSet presAssocID="{D29F9A7E-280C-47A4-A63F-CBA39A8CCAF5}" presName="parentLin" presStyleCnt="0"/>
      <dgm:spPr/>
    </dgm:pt>
    <dgm:pt modelId="{2A7A2C8F-921F-45D5-B17B-77885D3F006D}" type="pres">
      <dgm:prSet presAssocID="{D29F9A7E-280C-47A4-A63F-CBA39A8CCAF5}" presName="parentLeftMargin" presStyleLbl="node1" presStyleIdx="0" presStyleCnt="7"/>
      <dgm:spPr/>
      <dgm:t>
        <a:bodyPr/>
        <a:lstStyle/>
        <a:p>
          <a:endParaRPr lang="en-US"/>
        </a:p>
      </dgm:t>
    </dgm:pt>
    <dgm:pt modelId="{F09FC01D-6554-404B-9C9D-D005C401833A}" type="pres">
      <dgm:prSet presAssocID="{D29F9A7E-280C-47A4-A63F-CBA39A8CCAF5}" presName="parentText" presStyleLbl="node1" presStyleIdx="0" presStyleCnt="7" custScaleX="141675" custScaleY="159982">
        <dgm:presLayoutVars>
          <dgm:chMax val="0"/>
          <dgm:bulletEnabled val="1"/>
        </dgm:presLayoutVars>
      </dgm:prSet>
      <dgm:spPr/>
      <dgm:t>
        <a:bodyPr/>
        <a:lstStyle/>
        <a:p>
          <a:endParaRPr lang="en-US"/>
        </a:p>
      </dgm:t>
    </dgm:pt>
    <dgm:pt modelId="{0AA8F177-1E3B-442B-8D13-071442D23FCF}" type="pres">
      <dgm:prSet presAssocID="{D29F9A7E-280C-47A4-A63F-CBA39A8CCAF5}" presName="negativeSpace" presStyleCnt="0"/>
      <dgm:spPr/>
    </dgm:pt>
    <dgm:pt modelId="{DCAFD98A-BEA7-4D45-81E2-3F254E0FD899}" type="pres">
      <dgm:prSet presAssocID="{D29F9A7E-280C-47A4-A63F-CBA39A8CCAF5}" presName="childText" presStyleLbl="conFgAcc1" presStyleIdx="0" presStyleCnt="7">
        <dgm:presLayoutVars>
          <dgm:bulletEnabled val="1"/>
        </dgm:presLayoutVars>
      </dgm:prSet>
      <dgm:spPr/>
    </dgm:pt>
    <dgm:pt modelId="{EC36EF89-F272-4175-99F9-AC46A7DB023D}" type="pres">
      <dgm:prSet presAssocID="{E2DFCE64-AF93-4CB1-A66A-5AF6B8D31DD2}" presName="spaceBetweenRectangles" presStyleCnt="0"/>
      <dgm:spPr/>
    </dgm:pt>
    <dgm:pt modelId="{28757920-3787-411F-B923-FBB046C1DB73}" type="pres">
      <dgm:prSet presAssocID="{8C06D964-AC39-4D73-8C0A-250281A5ADA2}" presName="parentLin" presStyleCnt="0"/>
      <dgm:spPr/>
    </dgm:pt>
    <dgm:pt modelId="{77EB1307-F325-4D2A-B329-8389AC293AB1}" type="pres">
      <dgm:prSet presAssocID="{8C06D964-AC39-4D73-8C0A-250281A5ADA2}" presName="parentLeftMargin" presStyleLbl="node1" presStyleIdx="0" presStyleCnt="7"/>
      <dgm:spPr/>
      <dgm:t>
        <a:bodyPr/>
        <a:lstStyle/>
        <a:p>
          <a:endParaRPr lang="en-US"/>
        </a:p>
      </dgm:t>
    </dgm:pt>
    <dgm:pt modelId="{8FD6E3D1-3C3C-45CF-B2B8-E57264A509C7}" type="pres">
      <dgm:prSet presAssocID="{8C06D964-AC39-4D73-8C0A-250281A5ADA2}" presName="parentText" presStyleLbl="node1" presStyleIdx="1" presStyleCnt="7" custScaleX="142857" custScaleY="178239">
        <dgm:presLayoutVars>
          <dgm:chMax val="0"/>
          <dgm:bulletEnabled val="1"/>
        </dgm:presLayoutVars>
      </dgm:prSet>
      <dgm:spPr/>
      <dgm:t>
        <a:bodyPr/>
        <a:lstStyle/>
        <a:p>
          <a:endParaRPr lang="en-US"/>
        </a:p>
      </dgm:t>
    </dgm:pt>
    <dgm:pt modelId="{C469E752-72FE-4AC5-A7CA-20139208C322}" type="pres">
      <dgm:prSet presAssocID="{8C06D964-AC39-4D73-8C0A-250281A5ADA2}" presName="negativeSpace" presStyleCnt="0"/>
      <dgm:spPr/>
    </dgm:pt>
    <dgm:pt modelId="{01E78696-9327-44BB-8B40-928BF09D473F}" type="pres">
      <dgm:prSet presAssocID="{8C06D964-AC39-4D73-8C0A-250281A5ADA2}" presName="childText" presStyleLbl="conFgAcc1" presStyleIdx="1" presStyleCnt="7">
        <dgm:presLayoutVars>
          <dgm:bulletEnabled val="1"/>
        </dgm:presLayoutVars>
      </dgm:prSet>
      <dgm:spPr/>
    </dgm:pt>
    <dgm:pt modelId="{19CC4424-C4C6-4E9A-AB95-309E94AFC3EE}" type="pres">
      <dgm:prSet presAssocID="{C95E9E73-F383-4511-97F2-9DCFEC62776B}" presName="spaceBetweenRectangles" presStyleCnt="0"/>
      <dgm:spPr/>
    </dgm:pt>
    <dgm:pt modelId="{90A19883-B763-4FFF-A724-B2EAF802AD72}" type="pres">
      <dgm:prSet presAssocID="{A16149DF-6F5D-4358-856F-5D3F97A28F85}" presName="parentLin" presStyleCnt="0"/>
      <dgm:spPr/>
    </dgm:pt>
    <dgm:pt modelId="{FB130CE5-6B06-4433-95B2-6A23535BCD7C}" type="pres">
      <dgm:prSet presAssocID="{A16149DF-6F5D-4358-856F-5D3F97A28F85}" presName="parentLeftMargin" presStyleLbl="node1" presStyleIdx="1" presStyleCnt="7"/>
      <dgm:spPr/>
      <dgm:t>
        <a:bodyPr/>
        <a:lstStyle/>
        <a:p>
          <a:endParaRPr lang="en-US"/>
        </a:p>
      </dgm:t>
    </dgm:pt>
    <dgm:pt modelId="{E543AF73-488D-419E-AA43-259F835CC661}" type="pres">
      <dgm:prSet presAssocID="{A16149DF-6F5D-4358-856F-5D3F97A28F85}" presName="parentText" presStyleLbl="node1" presStyleIdx="2" presStyleCnt="7" custScaleX="142857" custScaleY="158131">
        <dgm:presLayoutVars>
          <dgm:chMax val="0"/>
          <dgm:bulletEnabled val="1"/>
        </dgm:presLayoutVars>
      </dgm:prSet>
      <dgm:spPr/>
      <dgm:t>
        <a:bodyPr/>
        <a:lstStyle/>
        <a:p>
          <a:endParaRPr lang="en-US"/>
        </a:p>
      </dgm:t>
    </dgm:pt>
    <dgm:pt modelId="{75D86F17-2B3D-4BA3-9836-B9D1B8B1627E}" type="pres">
      <dgm:prSet presAssocID="{A16149DF-6F5D-4358-856F-5D3F97A28F85}" presName="negativeSpace" presStyleCnt="0"/>
      <dgm:spPr/>
    </dgm:pt>
    <dgm:pt modelId="{10C10159-D39C-4F49-96FB-75E21FD8F1EB}" type="pres">
      <dgm:prSet presAssocID="{A16149DF-6F5D-4358-856F-5D3F97A28F85}" presName="childText" presStyleLbl="conFgAcc1" presStyleIdx="2" presStyleCnt="7">
        <dgm:presLayoutVars>
          <dgm:bulletEnabled val="1"/>
        </dgm:presLayoutVars>
      </dgm:prSet>
      <dgm:spPr/>
      <dgm:t>
        <a:bodyPr/>
        <a:lstStyle/>
        <a:p>
          <a:endParaRPr lang="en-US"/>
        </a:p>
      </dgm:t>
    </dgm:pt>
    <dgm:pt modelId="{6D4348AD-0168-426E-8ABD-A90311B3AA44}" type="pres">
      <dgm:prSet presAssocID="{292465F6-5927-48B0-B40D-554B6F563F89}" presName="spaceBetweenRectangles" presStyleCnt="0"/>
      <dgm:spPr/>
    </dgm:pt>
    <dgm:pt modelId="{F0208035-AD59-4676-8168-14B4822DF3CF}" type="pres">
      <dgm:prSet presAssocID="{DE3E8CE1-3CEE-4E94-B5DF-28BF3031AF27}" presName="parentLin" presStyleCnt="0"/>
      <dgm:spPr/>
    </dgm:pt>
    <dgm:pt modelId="{87A41288-60F1-47D8-9EE0-3E02EFFA409D}" type="pres">
      <dgm:prSet presAssocID="{DE3E8CE1-3CEE-4E94-B5DF-28BF3031AF27}" presName="parentLeftMargin" presStyleLbl="node1" presStyleIdx="2" presStyleCnt="7"/>
      <dgm:spPr/>
      <dgm:t>
        <a:bodyPr/>
        <a:lstStyle/>
        <a:p>
          <a:endParaRPr lang="en-US"/>
        </a:p>
      </dgm:t>
    </dgm:pt>
    <dgm:pt modelId="{65FD271C-B0D8-40C0-BFBC-F29E9F6B6035}" type="pres">
      <dgm:prSet presAssocID="{DE3E8CE1-3CEE-4E94-B5DF-28BF3031AF27}" presName="parentText" presStyleLbl="node1" presStyleIdx="3" presStyleCnt="7" custScaleX="142857" custScaleY="150094">
        <dgm:presLayoutVars>
          <dgm:chMax val="0"/>
          <dgm:bulletEnabled val="1"/>
        </dgm:presLayoutVars>
      </dgm:prSet>
      <dgm:spPr/>
      <dgm:t>
        <a:bodyPr/>
        <a:lstStyle/>
        <a:p>
          <a:endParaRPr lang="en-US"/>
        </a:p>
      </dgm:t>
    </dgm:pt>
    <dgm:pt modelId="{A0F074A0-2FD1-49EC-A187-20146905731C}" type="pres">
      <dgm:prSet presAssocID="{DE3E8CE1-3CEE-4E94-B5DF-28BF3031AF27}" presName="negativeSpace" presStyleCnt="0"/>
      <dgm:spPr/>
    </dgm:pt>
    <dgm:pt modelId="{9B3347B9-2778-4C2D-92DC-ED8185FFA9AE}" type="pres">
      <dgm:prSet presAssocID="{DE3E8CE1-3CEE-4E94-B5DF-28BF3031AF27}" presName="childText" presStyleLbl="conFgAcc1" presStyleIdx="3" presStyleCnt="7">
        <dgm:presLayoutVars>
          <dgm:bulletEnabled val="1"/>
        </dgm:presLayoutVars>
      </dgm:prSet>
      <dgm:spPr/>
    </dgm:pt>
    <dgm:pt modelId="{D4707183-6B80-448C-86E1-16E514586F31}" type="pres">
      <dgm:prSet presAssocID="{21500C1E-984D-475C-8D38-AED519828C3D}" presName="spaceBetweenRectangles" presStyleCnt="0"/>
      <dgm:spPr/>
    </dgm:pt>
    <dgm:pt modelId="{99B37490-72AE-4A21-A2DC-D27893964487}" type="pres">
      <dgm:prSet presAssocID="{DE72FE6D-081C-4FC2-B56E-6AC08D345B33}" presName="parentLin" presStyleCnt="0"/>
      <dgm:spPr/>
    </dgm:pt>
    <dgm:pt modelId="{62119B13-6B90-49D1-9967-89A19DD9588D}" type="pres">
      <dgm:prSet presAssocID="{DE72FE6D-081C-4FC2-B56E-6AC08D345B33}" presName="parentLeftMargin" presStyleLbl="node1" presStyleIdx="3" presStyleCnt="7"/>
      <dgm:spPr/>
      <dgm:t>
        <a:bodyPr/>
        <a:lstStyle/>
        <a:p>
          <a:endParaRPr lang="en-US"/>
        </a:p>
      </dgm:t>
    </dgm:pt>
    <dgm:pt modelId="{3A40AF87-1765-4724-A731-FC2942379A63}" type="pres">
      <dgm:prSet presAssocID="{DE72FE6D-081C-4FC2-B56E-6AC08D345B33}" presName="parentText" presStyleLbl="node1" presStyleIdx="4" presStyleCnt="7" custScaleX="142857" custScaleY="162779">
        <dgm:presLayoutVars>
          <dgm:chMax val="0"/>
          <dgm:bulletEnabled val="1"/>
        </dgm:presLayoutVars>
      </dgm:prSet>
      <dgm:spPr/>
      <dgm:t>
        <a:bodyPr/>
        <a:lstStyle/>
        <a:p>
          <a:endParaRPr lang="en-US"/>
        </a:p>
      </dgm:t>
    </dgm:pt>
    <dgm:pt modelId="{EBF9634F-42A4-450C-AAA2-206D1097684B}" type="pres">
      <dgm:prSet presAssocID="{DE72FE6D-081C-4FC2-B56E-6AC08D345B33}" presName="negativeSpace" presStyleCnt="0"/>
      <dgm:spPr/>
    </dgm:pt>
    <dgm:pt modelId="{89B6C65C-37BB-44D1-BB69-722D1904E100}" type="pres">
      <dgm:prSet presAssocID="{DE72FE6D-081C-4FC2-B56E-6AC08D345B33}" presName="childText" presStyleLbl="conFgAcc1" presStyleIdx="4" presStyleCnt="7">
        <dgm:presLayoutVars>
          <dgm:bulletEnabled val="1"/>
        </dgm:presLayoutVars>
      </dgm:prSet>
      <dgm:spPr/>
    </dgm:pt>
    <dgm:pt modelId="{4142EC74-E6EC-426D-A58D-E4F1B3DE5EA6}" type="pres">
      <dgm:prSet presAssocID="{290EA8BE-CC3A-410C-812B-C248D37C2E96}" presName="spaceBetweenRectangles" presStyleCnt="0"/>
      <dgm:spPr/>
    </dgm:pt>
    <dgm:pt modelId="{62FA32B9-4783-4F68-B9DE-D5E245AA482F}" type="pres">
      <dgm:prSet presAssocID="{B6468486-0AC2-482C-A4CC-263D9B23A607}" presName="parentLin" presStyleCnt="0"/>
      <dgm:spPr/>
    </dgm:pt>
    <dgm:pt modelId="{197006DA-6CDC-4F6F-88A7-5BBD59CEEB6A}" type="pres">
      <dgm:prSet presAssocID="{B6468486-0AC2-482C-A4CC-263D9B23A607}" presName="parentLeftMargin" presStyleLbl="node1" presStyleIdx="4" presStyleCnt="7"/>
      <dgm:spPr/>
      <dgm:t>
        <a:bodyPr/>
        <a:lstStyle/>
        <a:p>
          <a:endParaRPr lang="en-US"/>
        </a:p>
      </dgm:t>
    </dgm:pt>
    <dgm:pt modelId="{7F0C138D-1DDD-4363-B82A-625722E85B9A}" type="pres">
      <dgm:prSet presAssocID="{B6468486-0AC2-482C-A4CC-263D9B23A607}" presName="parentText" presStyleLbl="node1" presStyleIdx="5" presStyleCnt="7" custScaleX="142857" custScaleY="179879">
        <dgm:presLayoutVars>
          <dgm:chMax val="0"/>
          <dgm:bulletEnabled val="1"/>
        </dgm:presLayoutVars>
      </dgm:prSet>
      <dgm:spPr/>
      <dgm:t>
        <a:bodyPr/>
        <a:lstStyle/>
        <a:p>
          <a:endParaRPr lang="en-US"/>
        </a:p>
      </dgm:t>
    </dgm:pt>
    <dgm:pt modelId="{9DDB525E-4C12-4176-B81B-10B617CE6A65}" type="pres">
      <dgm:prSet presAssocID="{B6468486-0AC2-482C-A4CC-263D9B23A607}" presName="negativeSpace" presStyleCnt="0"/>
      <dgm:spPr/>
    </dgm:pt>
    <dgm:pt modelId="{88F27149-4BB2-4D24-8D2D-2D7F6D665A66}" type="pres">
      <dgm:prSet presAssocID="{B6468486-0AC2-482C-A4CC-263D9B23A607}" presName="childText" presStyleLbl="conFgAcc1" presStyleIdx="5" presStyleCnt="7">
        <dgm:presLayoutVars>
          <dgm:bulletEnabled val="1"/>
        </dgm:presLayoutVars>
      </dgm:prSet>
      <dgm:spPr/>
    </dgm:pt>
    <dgm:pt modelId="{C5182263-1F66-4E37-908B-C49760912275}" type="pres">
      <dgm:prSet presAssocID="{2AEAB63B-23C1-40B3-9702-24E9E8878C9C}" presName="spaceBetweenRectangles" presStyleCnt="0"/>
      <dgm:spPr/>
    </dgm:pt>
    <dgm:pt modelId="{AAB004B6-8EF9-4CE6-8DE1-3E11F701B063}" type="pres">
      <dgm:prSet presAssocID="{27A0EEA5-2AF4-4EDF-BCA7-FD8663F39B08}" presName="parentLin" presStyleCnt="0"/>
      <dgm:spPr/>
    </dgm:pt>
    <dgm:pt modelId="{EA32234B-FC60-4A48-A8C5-652A8FA57956}" type="pres">
      <dgm:prSet presAssocID="{27A0EEA5-2AF4-4EDF-BCA7-FD8663F39B08}" presName="parentLeftMargin" presStyleLbl="node1" presStyleIdx="5" presStyleCnt="7"/>
      <dgm:spPr/>
      <dgm:t>
        <a:bodyPr/>
        <a:lstStyle/>
        <a:p>
          <a:endParaRPr lang="en-US"/>
        </a:p>
      </dgm:t>
    </dgm:pt>
    <dgm:pt modelId="{99C3AE96-AAFC-4293-9B39-98F4FF304B2C}" type="pres">
      <dgm:prSet presAssocID="{27A0EEA5-2AF4-4EDF-BCA7-FD8663F39B08}" presName="parentText" presStyleLbl="node1" presStyleIdx="6" presStyleCnt="7" custScaleX="142857" custScaleY="171404">
        <dgm:presLayoutVars>
          <dgm:chMax val="0"/>
          <dgm:bulletEnabled val="1"/>
        </dgm:presLayoutVars>
      </dgm:prSet>
      <dgm:spPr/>
      <dgm:t>
        <a:bodyPr/>
        <a:lstStyle/>
        <a:p>
          <a:endParaRPr lang="en-US"/>
        </a:p>
      </dgm:t>
    </dgm:pt>
    <dgm:pt modelId="{8B8C6B47-EBC2-40C9-92D9-B6CFD3DEB513}" type="pres">
      <dgm:prSet presAssocID="{27A0EEA5-2AF4-4EDF-BCA7-FD8663F39B08}" presName="negativeSpace" presStyleCnt="0"/>
      <dgm:spPr/>
    </dgm:pt>
    <dgm:pt modelId="{9946838D-FD9A-4F8A-BA9B-DA70817524FE}" type="pres">
      <dgm:prSet presAssocID="{27A0EEA5-2AF4-4EDF-BCA7-FD8663F39B08}" presName="childText" presStyleLbl="conFgAcc1" presStyleIdx="6" presStyleCnt="7">
        <dgm:presLayoutVars>
          <dgm:bulletEnabled val="1"/>
        </dgm:presLayoutVars>
      </dgm:prSet>
      <dgm:spPr/>
    </dgm:pt>
  </dgm:ptLst>
  <dgm:cxnLst>
    <dgm:cxn modelId="{BF99A16A-5406-4CA1-AB03-2652DA94EBFE}" type="presOf" srcId="{8C06D964-AC39-4D73-8C0A-250281A5ADA2}" destId="{77EB1307-F325-4D2A-B329-8389AC293AB1}" srcOrd="0" destOrd="0" presId="urn:microsoft.com/office/officeart/2005/8/layout/list1#1"/>
    <dgm:cxn modelId="{C8C66215-5F04-4D3F-8635-4A5C128BD6DE}" srcId="{DD907EAD-4DDB-4BB2-8CAE-467B6E287CE9}" destId="{DE72FE6D-081C-4FC2-B56E-6AC08D345B33}" srcOrd="4" destOrd="0" parTransId="{123141D6-2A67-42ED-B40C-2A15960B75EA}" sibTransId="{290EA8BE-CC3A-410C-812B-C248D37C2E96}"/>
    <dgm:cxn modelId="{D068FC82-566C-43F9-8141-25BDEC641FF1}" type="presOf" srcId="{DD907EAD-4DDB-4BB2-8CAE-467B6E287CE9}" destId="{832D97E5-0911-4F53-8F5A-516C6EF0A081}" srcOrd="0" destOrd="0" presId="urn:microsoft.com/office/officeart/2005/8/layout/list1#1"/>
    <dgm:cxn modelId="{E24A6045-E429-4BC6-9FB5-48885DB0A937}" type="presOf" srcId="{A16149DF-6F5D-4358-856F-5D3F97A28F85}" destId="{E543AF73-488D-419E-AA43-259F835CC661}" srcOrd="1" destOrd="0" presId="urn:microsoft.com/office/officeart/2005/8/layout/list1#1"/>
    <dgm:cxn modelId="{002D87FE-1EB3-412E-BA19-B5D50A6B2870}" type="presOf" srcId="{DE72FE6D-081C-4FC2-B56E-6AC08D345B33}" destId="{62119B13-6B90-49D1-9967-89A19DD9588D}" srcOrd="0" destOrd="0" presId="urn:microsoft.com/office/officeart/2005/8/layout/list1#1"/>
    <dgm:cxn modelId="{78CECD25-C332-4A60-BE92-9EBE3B019F84}" type="presOf" srcId="{DE72FE6D-081C-4FC2-B56E-6AC08D345B33}" destId="{3A40AF87-1765-4724-A731-FC2942379A63}" srcOrd="1" destOrd="0" presId="urn:microsoft.com/office/officeart/2005/8/layout/list1#1"/>
    <dgm:cxn modelId="{46C19B5E-773E-4912-BFDF-F7227F309F7A}" srcId="{DD907EAD-4DDB-4BB2-8CAE-467B6E287CE9}" destId="{27A0EEA5-2AF4-4EDF-BCA7-FD8663F39B08}" srcOrd="6" destOrd="0" parTransId="{F334DCCD-0184-44C8-B062-3AAA779905FB}" sibTransId="{9F119354-0AA1-4829-94DE-9B98D5762BC3}"/>
    <dgm:cxn modelId="{CDE4B729-607D-4119-AA58-D1A6C9C7D83E}" type="presOf" srcId="{27A0EEA5-2AF4-4EDF-BCA7-FD8663F39B08}" destId="{EA32234B-FC60-4A48-A8C5-652A8FA57956}" srcOrd="0" destOrd="0" presId="urn:microsoft.com/office/officeart/2005/8/layout/list1#1"/>
    <dgm:cxn modelId="{84CEE3C3-76DC-4B68-AAB7-97720E61BA21}" type="presOf" srcId="{DE3E8CE1-3CEE-4E94-B5DF-28BF3031AF27}" destId="{65FD271C-B0D8-40C0-BFBC-F29E9F6B6035}" srcOrd="1" destOrd="0" presId="urn:microsoft.com/office/officeart/2005/8/layout/list1#1"/>
    <dgm:cxn modelId="{A8F61AA7-8CF8-446B-8782-DEEB1F46E014}" type="presOf" srcId="{DE3E8CE1-3CEE-4E94-B5DF-28BF3031AF27}" destId="{87A41288-60F1-47D8-9EE0-3E02EFFA409D}" srcOrd="0" destOrd="0" presId="urn:microsoft.com/office/officeart/2005/8/layout/list1#1"/>
    <dgm:cxn modelId="{1DB72285-710F-4EB2-A407-F743CCC53801}" srcId="{DD907EAD-4DDB-4BB2-8CAE-467B6E287CE9}" destId="{D29F9A7E-280C-47A4-A63F-CBA39A8CCAF5}" srcOrd="0" destOrd="0" parTransId="{B4C44718-1473-4F7F-9AC6-CB456BCB5142}" sibTransId="{E2DFCE64-AF93-4CB1-A66A-5AF6B8D31DD2}"/>
    <dgm:cxn modelId="{DD8D90A7-BF00-4CF9-A2F4-5D6A747CF751}" srcId="{DD907EAD-4DDB-4BB2-8CAE-467B6E287CE9}" destId="{B6468486-0AC2-482C-A4CC-263D9B23A607}" srcOrd="5" destOrd="0" parTransId="{CD5FC388-8230-4EF0-9E79-51B8688BDE95}" sibTransId="{2AEAB63B-23C1-40B3-9702-24E9E8878C9C}"/>
    <dgm:cxn modelId="{4480A17C-D8DA-47AB-8BFB-93CBFD586FFD}" type="presOf" srcId="{B6468486-0AC2-482C-A4CC-263D9B23A607}" destId="{7F0C138D-1DDD-4363-B82A-625722E85B9A}" srcOrd="1" destOrd="0" presId="urn:microsoft.com/office/officeart/2005/8/layout/list1#1"/>
    <dgm:cxn modelId="{6D6C67C4-8DD2-4C05-9BD3-FB960199C989}" type="presOf" srcId="{A16149DF-6F5D-4358-856F-5D3F97A28F85}" destId="{FB130CE5-6B06-4433-95B2-6A23535BCD7C}" srcOrd="0" destOrd="0" presId="urn:microsoft.com/office/officeart/2005/8/layout/list1#1"/>
    <dgm:cxn modelId="{99E668E0-D4CE-4160-915E-CF7B89ED0A95}" type="presOf" srcId="{B6468486-0AC2-482C-A4CC-263D9B23A607}" destId="{197006DA-6CDC-4F6F-88A7-5BBD59CEEB6A}" srcOrd="0" destOrd="0" presId="urn:microsoft.com/office/officeart/2005/8/layout/list1#1"/>
    <dgm:cxn modelId="{73547AB7-27B7-40AF-A6C3-1BDED5C85ECA}" type="presOf" srcId="{D29F9A7E-280C-47A4-A63F-CBA39A8CCAF5}" destId="{F09FC01D-6554-404B-9C9D-D005C401833A}" srcOrd="1" destOrd="0" presId="urn:microsoft.com/office/officeart/2005/8/layout/list1#1"/>
    <dgm:cxn modelId="{76CCA81A-5164-4B66-932F-8DA6342753DA}" type="presOf" srcId="{8C06D964-AC39-4D73-8C0A-250281A5ADA2}" destId="{8FD6E3D1-3C3C-45CF-B2B8-E57264A509C7}" srcOrd="1" destOrd="0" presId="urn:microsoft.com/office/officeart/2005/8/layout/list1#1"/>
    <dgm:cxn modelId="{714E30AF-C6C7-473D-9D1C-DF10D4E81617}" srcId="{DD907EAD-4DDB-4BB2-8CAE-467B6E287CE9}" destId="{A16149DF-6F5D-4358-856F-5D3F97A28F85}" srcOrd="2" destOrd="0" parTransId="{07ADFFCF-3DC8-45BA-86EC-8EC632BAA8AB}" sibTransId="{292465F6-5927-48B0-B40D-554B6F563F89}"/>
    <dgm:cxn modelId="{9A3C1D6A-9622-40F1-9E35-23AD2A861C94}" srcId="{DD907EAD-4DDB-4BB2-8CAE-467B6E287CE9}" destId="{DE3E8CE1-3CEE-4E94-B5DF-28BF3031AF27}" srcOrd="3" destOrd="0" parTransId="{C406C118-F48E-4597-920A-95E896C853A3}" sibTransId="{21500C1E-984D-475C-8D38-AED519828C3D}"/>
    <dgm:cxn modelId="{E906D825-E9CA-455B-A88D-0A3D1B802930}" srcId="{DD907EAD-4DDB-4BB2-8CAE-467B6E287CE9}" destId="{8C06D964-AC39-4D73-8C0A-250281A5ADA2}" srcOrd="1" destOrd="0" parTransId="{D6D85955-3388-4EAB-BC43-84B49971D4AF}" sibTransId="{C95E9E73-F383-4511-97F2-9DCFEC62776B}"/>
    <dgm:cxn modelId="{F6435FC9-E40A-4A24-927D-E1A0ABC5586E}" type="presOf" srcId="{27A0EEA5-2AF4-4EDF-BCA7-FD8663F39B08}" destId="{99C3AE96-AAFC-4293-9B39-98F4FF304B2C}" srcOrd="1" destOrd="0" presId="urn:microsoft.com/office/officeart/2005/8/layout/list1#1"/>
    <dgm:cxn modelId="{20749273-4A80-4E0C-849D-7ED027BA81CC}" type="presOf" srcId="{D29F9A7E-280C-47A4-A63F-CBA39A8CCAF5}" destId="{2A7A2C8F-921F-45D5-B17B-77885D3F006D}" srcOrd="0" destOrd="0" presId="urn:microsoft.com/office/officeart/2005/8/layout/list1#1"/>
    <dgm:cxn modelId="{CBFFE27C-CF4D-43E8-8699-8476CE01548E}" type="presParOf" srcId="{832D97E5-0911-4F53-8F5A-516C6EF0A081}" destId="{9859A378-83E3-4DED-8F03-0C30AD4E9ECB}" srcOrd="0" destOrd="0" presId="urn:microsoft.com/office/officeart/2005/8/layout/list1#1"/>
    <dgm:cxn modelId="{26EB9D86-CE3D-4861-B76F-B6F7C7EE7B6B}" type="presParOf" srcId="{9859A378-83E3-4DED-8F03-0C30AD4E9ECB}" destId="{2A7A2C8F-921F-45D5-B17B-77885D3F006D}" srcOrd="0" destOrd="0" presId="urn:microsoft.com/office/officeart/2005/8/layout/list1#1"/>
    <dgm:cxn modelId="{7DD685CA-7908-46A4-B786-CDE4D6176B15}" type="presParOf" srcId="{9859A378-83E3-4DED-8F03-0C30AD4E9ECB}" destId="{F09FC01D-6554-404B-9C9D-D005C401833A}" srcOrd="1" destOrd="0" presId="urn:microsoft.com/office/officeart/2005/8/layout/list1#1"/>
    <dgm:cxn modelId="{099DA1A0-37C1-4E5C-80A6-E4981BF6F7A4}" type="presParOf" srcId="{832D97E5-0911-4F53-8F5A-516C6EF0A081}" destId="{0AA8F177-1E3B-442B-8D13-071442D23FCF}" srcOrd="1" destOrd="0" presId="urn:microsoft.com/office/officeart/2005/8/layout/list1#1"/>
    <dgm:cxn modelId="{CD317CAF-0711-4D18-996F-E8087EC69409}" type="presParOf" srcId="{832D97E5-0911-4F53-8F5A-516C6EF0A081}" destId="{DCAFD98A-BEA7-4D45-81E2-3F254E0FD899}" srcOrd="2" destOrd="0" presId="urn:microsoft.com/office/officeart/2005/8/layout/list1#1"/>
    <dgm:cxn modelId="{BCAAA420-464D-4BE0-A464-125FCDA875F7}" type="presParOf" srcId="{832D97E5-0911-4F53-8F5A-516C6EF0A081}" destId="{EC36EF89-F272-4175-99F9-AC46A7DB023D}" srcOrd="3" destOrd="0" presId="urn:microsoft.com/office/officeart/2005/8/layout/list1#1"/>
    <dgm:cxn modelId="{B3A33F5B-D4AD-47DB-9C7F-DEA0A5EAB37F}" type="presParOf" srcId="{832D97E5-0911-4F53-8F5A-516C6EF0A081}" destId="{28757920-3787-411F-B923-FBB046C1DB73}" srcOrd="4" destOrd="0" presId="urn:microsoft.com/office/officeart/2005/8/layout/list1#1"/>
    <dgm:cxn modelId="{4C13E7FA-32E8-40C4-9969-7DDD1F4478BB}" type="presParOf" srcId="{28757920-3787-411F-B923-FBB046C1DB73}" destId="{77EB1307-F325-4D2A-B329-8389AC293AB1}" srcOrd="0" destOrd="0" presId="urn:microsoft.com/office/officeart/2005/8/layout/list1#1"/>
    <dgm:cxn modelId="{E00AA3B4-8A01-4461-A7AF-3A9B180716E2}" type="presParOf" srcId="{28757920-3787-411F-B923-FBB046C1DB73}" destId="{8FD6E3D1-3C3C-45CF-B2B8-E57264A509C7}" srcOrd="1" destOrd="0" presId="urn:microsoft.com/office/officeart/2005/8/layout/list1#1"/>
    <dgm:cxn modelId="{456989EC-4F34-49BB-80A5-DDE3EE201709}" type="presParOf" srcId="{832D97E5-0911-4F53-8F5A-516C6EF0A081}" destId="{C469E752-72FE-4AC5-A7CA-20139208C322}" srcOrd="5" destOrd="0" presId="urn:microsoft.com/office/officeart/2005/8/layout/list1#1"/>
    <dgm:cxn modelId="{1026F26D-5653-4A2E-8240-7ADC149EF179}" type="presParOf" srcId="{832D97E5-0911-4F53-8F5A-516C6EF0A081}" destId="{01E78696-9327-44BB-8B40-928BF09D473F}" srcOrd="6" destOrd="0" presId="urn:microsoft.com/office/officeart/2005/8/layout/list1#1"/>
    <dgm:cxn modelId="{5D48F743-A60F-47FB-9A87-7B8402D06598}" type="presParOf" srcId="{832D97E5-0911-4F53-8F5A-516C6EF0A081}" destId="{19CC4424-C4C6-4E9A-AB95-309E94AFC3EE}" srcOrd="7" destOrd="0" presId="urn:microsoft.com/office/officeart/2005/8/layout/list1#1"/>
    <dgm:cxn modelId="{3543F0B5-B9CC-48AF-B6CB-D8DFDF20F770}" type="presParOf" srcId="{832D97E5-0911-4F53-8F5A-516C6EF0A081}" destId="{90A19883-B763-4FFF-A724-B2EAF802AD72}" srcOrd="8" destOrd="0" presId="urn:microsoft.com/office/officeart/2005/8/layout/list1#1"/>
    <dgm:cxn modelId="{9735E767-842A-45F4-ACF9-11E4663329DD}" type="presParOf" srcId="{90A19883-B763-4FFF-A724-B2EAF802AD72}" destId="{FB130CE5-6B06-4433-95B2-6A23535BCD7C}" srcOrd="0" destOrd="0" presId="urn:microsoft.com/office/officeart/2005/8/layout/list1#1"/>
    <dgm:cxn modelId="{16E90ABE-063F-4811-8E0F-3C3D02A4EF5A}" type="presParOf" srcId="{90A19883-B763-4FFF-A724-B2EAF802AD72}" destId="{E543AF73-488D-419E-AA43-259F835CC661}" srcOrd="1" destOrd="0" presId="urn:microsoft.com/office/officeart/2005/8/layout/list1#1"/>
    <dgm:cxn modelId="{E5E58D70-39EE-4BF4-863B-DCFE761725D6}" type="presParOf" srcId="{832D97E5-0911-4F53-8F5A-516C6EF0A081}" destId="{75D86F17-2B3D-4BA3-9836-B9D1B8B1627E}" srcOrd="9" destOrd="0" presId="urn:microsoft.com/office/officeart/2005/8/layout/list1#1"/>
    <dgm:cxn modelId="{881F2724-18C2-452F-B842-772DF09C2C5E}" type="presParOf" srcId="{832D97E5-0911-4F53-8F5A-516C6EF0A081}" destId="{10C10159-D39C-4F49-96FB-75E21FD8F1EB}" srcOrd="10" destOrd="0" presId="urn:microsoft.com/office/officeart/2005/8/layout/list1#1"/>
    <dgm:cxn modelId="{5DDF0604-EC23-46DE-B598-E8E5E455BC16}" type="presParOf" srcId="{832D97E5-0911-4F53-8F5A-516C6EF0A081}" destId="{6D4348AD-0168-426E-8ABD-A90311B3AA44}" srcOrd="11" destOrd="0" presId="urn:microsoft.com/office/officeart/2005/8/layout/list1#1"/>
    <dgm:cxn modelId="{7D2FCCEB-92B5-4E0B-93B4-9D6AC4CF0608}" type="presParOf" srcId="{832D97E5-0911-4F53-8F5A-516C6EF0A081}" destId="{F0208035-AD59-4676-8168-14B4822DF3CF}" srcOrd="12" destOrd="0" presId="urn:microsoft.com/office/officeart/2005/8/layout/list1#1"/>
    <dgm:cxn modelId="{E5D827F0-61AA-4635-8EE9-39011B50EC38}" type="presParOf" srcId="{F0208035-AD59-4676-8168-14B4822DF3CF}" destId="{87A41288-60F1-47D8-9EE0-3E02EFFA409D}" srcOrd="0" destOrd="0" presId="urn:microsoft.com/office/officeart/2005/8/layout/list1#1"/>
    <dgm:cxn modelId="{DCAC4A4A-E4C5-43B4-9B63-FCEBB84590C2}" type="presParOf" srcId="{F0208035-AD59-4676-8168-14B4822DF3CF}" destId="{65FD271C-B0D8-40C0-BFBC-F29E9F6B6035}" srcOrd="1" destOrd="0" presId="urn:microsoft.com/office/officeart/2005/8/layout/list1#1"/>
    <dgm:cxn modelId="{5B9D52D9-4114-4439-B1A7-A680A7536228}" type="presParOf" srcId="{832D97E5-0911-4F53-8F5A-516C6EF0A081}" destId="{A0F074A0-2FD1-49EC-A187-20146905731C}" srcOrd="13" destOrd="0" presId="urn:microsoft.com/office/officeart/2005/8/layout/list1#1"/>
    <dgm:cxn modelId="{81EDD4B1-02F0-41D9-85C5-EC8A59F76AD6}" type="presParOf" srcId="{832D97E5-0911-4F53-8F5A-516C6EF0A081}" destId="{9B3347B9-2778-4C2D-92DC-ED8185FFA9AE}" srcOrd="14" destOrd="0" presId="urn:microsoft.com/office/officeart/2005/8/layout/list1#1"/>
    <dgm:cxn modelId="{78E9A63D-FE7C-4DD2-9CA5-24584496DECE}" type="presParOf" srcId="{832D97E5-0911-4F53-8F5A-516C6EF0A081}" destId="{D4707183-6B80-448C-86E1-16E514586F31}" srcOrd="15" destOrd="0" presId="urn:microsoft.com/office/officeart/2005/8/layout/list1#1"/>
    <dgm:cxn modelId="{99B2ED49-6F53-4280-AE69-DCEC275C8840}" type="presParOf" srcId="{832D97E5-0911-4F53-8F5A-516C6EF0A081}" destId="{99B37490-72AE-4A21-A2DC-D27893964487}" srcOrd="16" destOrd="0" presId="urn:microsoft.com/office/officeart/2005/8/layout/list1#1"/>
    <dgm:cxn modelId="{465B361B-0350-43FA-815D-FADF514317D6}" type="presParOf" srcId="{99B37490-72AE-4A21-A2DC-D27893964487}" destId="{62119B13-6B90-49D1-9967-89A19DD9588D}" srcOrd="0" destOrd="0" presId="urn:microsoft.com/office/officeart/2005/8/layout/list1#1"/>
    <dgm:cxn modelId="{487C0F25-1636-4F2C-98BB-072CF5003F9C}" type="presParOf" srcId="{99B37490-72AE-4A21-A2DC-D27893964487}" destId="{3A40AF87-1765-4724-A731-FC2942379A63}" srcOrd="1" destOrd="0" presId="urn:microsoft.com/office/officeart/2005/8/layout/list1#1"/>
    <dgm:cxn modelId="{8F272D28-36E4-4BD2-A494-A48D77322902}" type="presParOf" srcId="{832D97E5-0911-4F53-8F5A-516C6EF0A081}" destId="{EBF9634F-42A4-450C-AAA2-206D1097684B}" srcOrd="17" destOrd="0" presId="urn:microsoft.com/office/officeart/2005/8/layout/list1#1"/>
    <dgm:cxn modelId="{00677664-E040-45C0-8274-7DCB9F0EC57C}" type="presParOf" srcId="{832D97E5-0911-4F53-8F5A-516C6EF0A081}" destId="{89B6C65C-37BB-44D1-BB69-722D1904E100}" srcOrd="18" destOrd="0" presId="urn:microsoft.com/office/officeart/2005/8/layout/list1#1"/>
    <dgm:cxn modelId="{DFC6E5C9-2ACE-4CA1-BC67-4BB88AE5BA0F}" type="presParOf" srcId="{832D97E5-0911-4F53-8F5A-516C6EF0A081}" destId="{4142EC74-E6EC-426D-A58D-E4F1B3DE5EA6}" srcOrd="19" destOrd="0" presId="urn:microsoft.com/office/officeart/2005/8/layout/list1#1"/>
    <dgm:cxn modelId="{DFD90220-722A-4966-B2A9-012D328D9416}" type="presParOf" srcId="{832D97E5-0911-4F53-8F5A-516C6EF0A081}" destId="{62FA32B9-4783-4F68-B9DE-D5E245AA482F}" srcOrd="20" destOrd="0" presId="urn:microsoft.com/office/officeart/2005/8/layout/list1#1"/>
    <dgm:cxn modelId="{56B5BEEA-5638-49D6-8BF6-F67B50C4F878}" type="presParOf" srcId="{62FA32B9-4783-4F68-B9DE-D5E245AA482F}" destId="{197006DA-6CDC-4F6F-88A7-5BBD59CEEB6A}" srcOrd="0" destOrd="0" presId="urn:microsoft.com/office/officeart/2005/8/layout/list1#1"/>
    <dgm:cxn modelId="{5716C901-C8E5-474D-8D24-D59838A6425E}" type="presParOf" srcId="{62FA32B9-4783-4F68-B9DE-D5E245AA482F}" destId="{7F0C138D-1DDD-4363-B82A-625722E85B9A}" srcOrd="1" destOrd="0" presId="urn:microsoft.com/office/officeart/2005/8/layout/list1#1"/>
    <dgm:cxn modelId="{14022062-162A-4268-A1F4-920CC8CBFDCD}" type="presParOf" srcId="{832D97E5-0911-4F53-8F5A-516C6EF0A081}" destId="{9DDB525E-4C12-4176-B81B-10B617CE6A65}" srcOrd="21" destOrd="0" presId="urn:microsoft.com/office/officeart/2005/8/layout/list1#1"/>
    <dgm:cxn modelId="{6FDAC850-9441-4621-B4AD-35CDBF537D55}" type="presParOf" srcId="{832D97E5-0911-4F53-8F5A-516C6EF0A081}" destId="{88F27149-4BB2-4D24-8D2D-2D7F6D665A66}" srcOrd="22" destOrd="0" presId="urn:microsoft.com/office/officeart/2005/8/layout/list1#1"/>
    <dgm:cxn modelId="{E726A4EE-5284-4792-AC55-014D9FC3BA7D}" type="presParOf" srcId="{832D97E5-0911-4F53-8F5A-516C6EF0A081}" destId="{C5182263-1F66-4E37-908B-C49760912275}" srcOrd="23" destOrd="0" presId="urn:microsoft.com/office/officeart/2005/8/layout/list1#1"/>
    <dgm:cxn modelId="{3EB9BB1F-3601-4F80-9C21-4B15777B4C3E}" type="presParOf" srcId="{832D97E5-0911-4F53-8F5A-516C6EF0A081}" destId="{AAB004B6-8EF9-4CE6-8DE1-3E11F701B063}" srcOrd="24" destOrd="0" presId="urn:microsoft.com/office/officeart/2005/8/layout/list1#1"/>
    <dgm:cxn modelId="{F620518F-7399-47EF-B024-F02532FE3877}" type="presParOf" srcId="{AAB004B6-8EF9-4CE6-8DE1-3E11F701B063}" destId="{EA32234B-FC60-4A48-A8C5-652A8FA57956}" srcOrd="0" destOrd="0" presId="urn:microsoft.com/office/officeart/2005/8/layout/list1#1"/>
    <dgm:cxn modelId="{0B1BBAC5-F281-4F05-BA2A-84A1B13F8D05}" type="presParOf" srcId="{AAB004B6-8EF9-4CE6-8DE1-3E11F701B063}" destId="{99C3AE96-AAFC-4293-9B39-98F4FF304B2C}" srcOrd="1" destOrd="0" presId="urn:microsoft.com/office/officeart/2005/8/layout/list1#1"/>
    <dgm:cxn modelId="{0C1B7E38-2188-4563-BDA8-74600C4BFAEE}" type="presParOf" srcId="{832D97E5-0911-4F53-8F5A-516C6EF0A081}" destId="{8B8C6B47-EBC2-40C9-92D9-B6CFD3DEB513}" srcOrd="25" destOrd="0" presId="urn:microsoft.com/office/officeart/2005/8/layout/list1#1"/>
    <dgm:cxn modelId="{501973B9-76DD-4349-8406-865DA432B489}" type="presParOf" srcId="{832D97E5-0911-4F53-8F5A-516C6EF0A081}" destId="{9946838D-FD9A-4F8A-BA9B-DA70817524FE}" srcOrd="26" destOrd="0" presId="urn:microsoft.com/office/officeart/2005/8/layout/list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F8B95C-E5DF-4973-A895-D2484CC5B643}" type="doc">
      <dgm:prSet loTypeId="urn:microsoft.com/office/officeart/2008/layout/VerticalCurvedList#1" loCatId="list" qsTypeId="urn:microsoft.com/office/officeart/2005/8/quickstyle/simple1#1" qsCatId="simple" csTypeId="urn:microsoft.com/office/officeart/2005/8/colors/accent1_2#1" csCatId="accent1" phldr="1"/>
      <dgm:spPr/>
      <dgm:t>
        <a:bodyPr/>
        <a:lstStyle/>
        <a:p>
          <a:endParaRPr lang="en-US"/>
        </a:p>
      </dgm:t>
    </dgm:pt>
    <dgm:pt modelId="{500A1392-5D70-482B-85B0-213A7923EF06}">
      <dgm:prSet phldrT="[Text]" custT="1"/>
      <dgm:spPr>
        <a:solidFill>
          <a:schemeClr val="accent6">
            <a:lumMod val="40000"/>
            <a:lumOff val="60000"/>
          </a:schemeClr>
        </a:solidFill>
      </dgm:spPr>
      <dgm:t>
        <a:bodyPr/>
        <a:lstStyle/>
        <a:p>
          <a:r>
            <a:rPr lang="nb-NO" sz="1800" dirty="0" smtClean="0">
              <a:solidFill>
                <a:schemeClr val="tx1"/>
              </a:solidFill>
              <a:latin typeface="Times New Roman" panose="02020603050405020304" pitchFamily="18" charset="0"/>
              <a:cs typeface="Times New Roman" panose="02020603050405020304" pitchFamily="18" charset="0"/>
            </a:rPr>
            <a:t>Giáo viên chủ nhiệm phải có phẩm chất và năng lực tổng hợp</a:t>
          </a:r>
          <a:endParaRPr lang="en-US" sz="1800" dirty="0">
            <a:solidFill>
              <a:schemeClr val="tx1"/>
            </a:solidFill>
            <a:latin typeface="Times New Roman" panose="02020603050405020304" pitchFamily="18" charset="0"/>
            <a:cs typeface="Times New Roman" panose="02020603050405020304" pitchFamily="18" charset="0"/>
          </a:endParaRPr>
        </a:p>
      </dgm:t>
    </dgm:pt>
    <dgm:pt modelId="{9F251BD1-A1FF-40F1-AA88-6A7292E8261B}" type="parTrans" cxnId="{741D2B48-C33F-40D4-A237-D66832E4A0BC}">
      <dgm:prSet/>
      <dgm:spPr/>
      <dgm:t>
        <a:bodyPr/>
        <a:lstStyle/>
        <a:p>
          <a:endParaRPr lang="en-US"/>
        </a:p>
      </dgm:t>
    </dgm:pt>
    <dgm:pt modelId="{03AEB958-3FFA-47C9-9FAA-14523F01BED8}" type="sibTrans" cxnId="{741D2B48-C33F-40D4-A237-D66832E4A0BC}">
      <dgm:prSet/>
      <dgm:spPr/>
      <dgm:t>
        <a:bodyPr/>
        <a:lstStyle/>
        <a:p>
          <a:endParaRPr lang="en-US"/>
        </a:p>
      </dgm:t>
    </dgm:pt>
    <dgm:pt modelId="{C1F4C0C8-FC17-4551-A40A-30A255C6DBA2}">
      <dgm:prSet phldrT="[Text]" custT="1"/>
      <dgm:spPr>
        <a:solidFill>
          <a:schemeClr val="accent6">
            <a:lumMod val="75000"/>
          </a:schemeClr>
        </a:solidFill>
      </dgm:spPr>
      <dgm:t>
        <a:bodyPr/>
        <a:lstStyle/>
        <a:p>
          <a:r>
            <a:rPr lang="nb-NO" sz="1800" dirty="0" smtClean="0">
              <a:latin typeface="Times New Roman" panose="02020603050405020304" pitchFamily="18" charset="0"/>
              <a:cs typeface="Times New Roman" panose="02020603050405020304" pitchFamily="18" charset="0"/>
            </a:rPr>
            <a:t>Phải luôn thể hiện mình trước học sinh và phải luôn là tấm gương sáng cho học sinh noi theo</a:t>
          </a:r>
          <a:endParaRPr lang="en-US" sz="1800" dirty="0">
            <a:latin typeface="Times New Roman" panose="02020603050405020304" pitchFamily="18" charset="0"/>
            <a:cs typeface="Times New Roman" panose="02020603050405020304" pitchFamily="18" charset="0"/>
          </a:endParaRPr>
        </a:p>
      </dgm:t>
    </dgm:pt>
    <dgm:pt modelId="{F6FF7099-5FEC-449C-81DC-2ADFE4BE601E}" type="parTrans" cxnId="{B72BB497-9735-4D92-8B35-3BE72BD10B2E}">
      <dgm:prSet/>
      <dgm:spPr/>
      <dgm:t>
        <a:bodyPr/>
        <a:lstStyle/>
        <a:p>
          <a:endParaRPr lang="en-US"/>
        </a:p>
      </dgm:t>
    </dgm:pt>
    <dgm:pt modelId="{2B1DF380-5B1D-4F64-96D2-CF6783BD3413}" type="sibTrans" cxnId="{B72BB497-9735-4D92-8B35-3BE72BD10B2E}">
      <dgm:prSet/>
      <dgm:spPr/>
      <dgm:t>
        <a:bodyPr/>
        <a:lstStyle/>
        <a:p>
          <a:endParaRPr lang="en-US"/>
        </a:p>
      </dgm:t>
    </dgm:pt>
    <dgm:pt modelId="{326C0BFB-FB4F-4BD5-9609-602C2C52FAC2}">
      <dgm:prSet phldrT="[Text]"/>
      <dgm:spPr>
        <a:solidFill>
          <a:schemeClr val="accent5">
            <a:lumMod val="75000"/>
          </a:schemeClr>
        </a:solidFill>
      </dgm:spPr>
      <dgm:t>
        <a:bodyPr/>
        <a:lstStyle/>
        <a:p>
          <a:r>
            <a:rPr lang="nb-NO" dirty="0" smtClean="0">
              <a:latin typeface="Times New Roman" panose="02020603050405020304" pitchFamily="18" charset="0"/>
              <a:cs typeface="Times New Roman" panose="02020603050405020304" pitchFamily="18" charset="0"/>
            </a:rPr>
            <a:t>Tôi luôn cố gắng tự học, tự bồi dưỡng thông qua nghiên cứu tài liệu, tham khảo cách làm của bạn bè đồng nghiệp</a:t>
          </a:r>
          <a:endParaRPr lang="en-US" dirty="0">
            <a:latin typeface="Times New Roman" panose="02020603050405020304" pitchFamily="18" charset="0"/>
            <a:cs typeface="Times New Roman" panose="02020603050405020304" pitchFamily="18" charset="0"/>
          </a:endParaRPr>
        </a:p>
      </dgm:t>
    </dgm:pt>
    <dgm:pt modelId="{D24F5D98-FEDE-4533-861F-0242F0FFBFA2}" type="parTrans" cxnId="{84008D08-6EA8-410D-A3F2-E7568DF06AA9}">
      <dgm:prSet/>
      <dgm:spPr/>
      <dgm:t>
        <a:bodyPr/>
        <a:lstStyle/>
        <a:p>
          <a:endParaRPr lang="en-US"/>
        </a:p>
      </dgm:t>
    </dgm:pt>
    <dgm:pt modelId="{21C12152-5AFC-4B80-930A-3320E8A13AA0}" type="sibTrans" cxnId="{84008D08-6EA8-410D-A3F2-E7568DF06AA9}">
      <dgm:prSet/>
      <dgm:spPr/>
      <dgm:t>
        <a:bodyPr/>
        <a:lstStyle/>
        <a:p>
          <a:endParaRPr lang="en-US"/>
        </a:p>
      </dgm:t>
    </dgm:pt>
    <dgm:pt modelId="{6D66A960-9CEE-4071-A23A-284E5D0B3490}" type="pres">
      <dgm:prSet presAssocID="{2BF8B95C-E5DF-4973-A895-D2484CC5B643}" presName="Name0" presStyleCnt="0">
        <dgm:presLayoutVars>
          <dgm:chMax val="7"/>
          <dgm:chPref val="7"/>
          <dgm:dir/>
        </dgm:presLayoutVars>
      </dgm:prSet>
      <dgm:spPr/>
      <dgm:t>
        <a:bodyPr/>
        <a:lstStyle/>
        <a:p>
          <a:endParaRPr lang="en-US"/>
        </a:p>
      </dgm:t>
    </dgm:pt>
    <dgm:pt modelId="{FECC37FF-AD7C-424F-9A64-1DD4BFFCF2ED}" type="pres">
      <dgm:prSet presAssocID="{2BF8B95C-E5DF-4973-A895-D2484CC5B643}" presName="Name1" presStyleCnt="0"/>
      <dgm:spPr/>
    </dgm:pt>
    <dgm:pt modelId="{3EC62A75-3054-4817-921E-0BF3645FF131}" type="pres">
      <dgm:prSet presAssocID="{2BF8B95C-E5DF-4973-A895-D2484CC5B643}" presName="cycle" presStyleCnt="0"/>
      <dgm:spPr/>
    </dgm:pt>
    <dgm:pt modelId="{B4C74E4C-E872-4FD5-A7AE-7DA4F90CA6A6}" type="pres">
      <dgm:prSet presAssocID="{2BF8B95C-E5DF-4973-A895-D2484CC5B643}" presName="srcNode" presStyleLbl="node1" presStyleIdx="0" presStyleCnt="3"/>
      <dgm:spPr/>
    </dgm:pt>
    <dgm:pt modelId="{2467C1FD-DDAF-4B93-84B3-EC74240E2A08}" type="pres">
      <dgm:prSet presAssocID="{2BF8B95C-E5DF-4973-A895-D2484CC5B643}" presName="conn" presStyleLbl="parChTrans1D2" presStyleIdx="0" presStyleCnt="1"/>
      <dgm:spPr/>
      <dgm:t>
        <a:bodyPr/>
        <a:lstStyle/>
        <a:p>
          <a:endParaRPr lang="en-US"/>
        </a:p>
      </dgm:t>
    </dgm:pt>
    <dgm:pt modelId="{7277339A-C156-4C3F-97FF-DDFC3808B8D5}" type="pres">
      <dgm:prSet presAssocID="{2BF8B95C-E5DF-4973-A895-D2484CC5B643}" presName="extraNode" presStyleLbl="node1" presStyleIdx="0" presStyleCnt="3"/>
      <dgm:spPr/>
    </dgm:pt>
    <dgm:pt modelId="{8D146535-91FE-4B54-A7A2-EABCDCCA438F}" type="pres">
      <dgm:prSet presAssocID="{2BF8B95C-E5DF-4973-A895-D2484CC5B643}" presName="dstNode" presStyleLbl="node1" presStyleIdx="0" presStyleCnt="3"/>
      <dgm:spPr/>
    </dgm:pt>
    <dgm:pt modelId="{AF7B0B64-8880-450F-B427-D48035CD9655}" type="pres">
      <dgm:prSet presAssocID="{500A1392-5D70-482B-85B0-213A7923EF06}" presName="text_1" presStyleLbl="node1" presStyleIdx="0" presStyleCnt="3">
        <dgm:presLayoutVars>
          <dgm:bulletEnabled val="1"/>
        </dgm:presLayoutVars>
      </dgm:prSet>
      <dgm:spPr/>
      <dgm:t>
        <a:bodyPr/>
        <a:lstStyle/>
        <a:p>
          <a:endParaRPr lang="en-US"/>
        </a:p>
      </dgm:t>
    </dgm:pt>
    <dgm:pt modelId="{3E4E7C26-0350-4BB3-B828-8E0845A8120F}" type="pres">
      <dgm:prSet presAssocID="{500A1392-5D70-482B-85B0-213A7923EF06}" presName="accent_1" presStyleCnt="0"/>
      <dgm:spPr/>
    </dgm:pt>
    <dgm:pt modelId="{241F617B-B379-4AB7-ADC8-BB4169E51065}" type="pres">
      <dgm:prSet presAssocID="{500A1392-5D70-482B-85B0-213A7923EF06}" presName="accentRepeatNode" presStyleLbl="solidFgAcc1" presStyleIdx="0" presStyleCnt="3"/>
      <dgm:spPr>
        <a:solidFill>
          <a:schemeClr val="accent6">
            <a:lumMod val="75000"/>
          </a:schemeClr>
        </a:solidFill>
      </dgm:spPr>
      <dgm:t>
        <a:bodyPr/>
        <a:lstStyle/>
        <a:p>
          <a:endParaRPr lang="en-US"/>
        </a:p>
      </dgm:t>
    </dgm:pt>
    <dgm:pt modelId="{1259E134-A68E-4904-81D6-0CC7A114CCE8}" type="pres">
      <dgm:prSet presAssocID="{C1F4C0C8-FC17-4551-A40A-30A255C6DBA2}" presName="text_2" presStyleLbl="node1" presStyleIdx="1" presStyleCnt="3">
        <dgm:presLayoutVars>
          <dgm:bulletEnabled val="1"/>
        </dgm:presLayoutVars>
      </dgm:prSet>
      <dgm:spPr/>
      <dgm:t>
        <a:bodyPr/>
        <a:lstStyle/>
        <a:p>
          <a:endParaRPr lang="en-US"/>
        </a:p>
      </dgm:t>
    </dgm:pt>
    <dgm:pt modelId="{245C9EA0-9812-4065-A147-67884BD18927}" type="pres">
      <dgm:prSet presAssocID="{C1F4C0C8-FC17-4551-A40A-30A255C6DBA2}" presName="accent_2" presStyleCnt="0"/>
      <dgm:spPr/>
    </dgm:pt>
    <dgm:pt modelId="{DA064816-D0C3-4CAA-B6D3-B5DD13595929}" type="pres">
      <dgm:prSet presAssocID="{C1F4C0C8-FC17-4551-A40A-30A255C6DBA2}" presName="accentRepeatNode" presStyleLbl="solidFgAcc1" presStyleIdx="1" presStyleCnt="3"/>
      <dgm:spPr>
        <a:solidFill>
          <a:srgbClr val="FF0000"/>
        </a:solidFill>
      </dgm:spPr>
      <dgm:t>
        <a:bodyPr/>
        <a:lstStyle/>
        <a:p>
          <a:endParaRPr lang="en-US"/>
        </a:p>
      </dgm:t>
    </dgm:pt>
    <dgm:pt modelId="{903AFB88-31D6-4A0C-83D0-C8F40915F8E2}" type="pres">
      <dgm:prSet presAssocID="{326C0BFB-FB4F-4BD5-9609-602C2C52FAC2}" presName="text_3" presStyleLbl="node1" presStyleIdx="2" presStyleCnt="3">
        <dgm:presLayoutVars>
          <dgm:bulletEnabled val="1"/>
        </dgm:presLayoutVars>
      </dgm:prSet>
      <dgm:spPr/>
      <dgm:t>
        <a:bodyPr/>
        <a:lstStyle/>
        <a:p>
          <a:endParaRPr lang="en-US"/>
        </a:p>
      </dgm:t>
    </dgm:pt>
    <dgm:pt modelId="{9951B0C3-E011-4E59-BA4A-84172A3BB4E3}" type="pres">
      <dgm:prSet presAssocID="{326C0BFB-FB4F-4BD5-9609-602C2C52FAC2}" presName="accent_3" presStyleCnt="0"/>
      <dgm:spPr/>
    </dgm:pt>
    <dgm:pt modelId="{D7BF7346-EC0E-4E81-8BCB-671775587A75}" type="pres">
      <dgm:prSet presAssocID="{326C0BFB-FB4F-4BD5-9609-602C2C52FAC2}" presName="accentRepeatNode" presStyleLbl="solidFgAcc1" presStyleIdx="2" presStyleCnt="3"/>
      <dgm:spPr>
        <a:solidFill>
          <a:srgbClr val="002060"/>
        </a:solidFill>
      </dgm:spPr>
      <dgm:t>
        <a:bodyPr/>
        <a:lstStyle/>
        <a:p>
          <a:endParaRPr lang="en-US"/>
        </a:p>
      </dgm:t>
    </dgm:pt>
  </dgm:ptLst>
  <dgm:cxnLst>
    <dgm:cxn modelId="{90FFE16D-B80A-4E0C-9599-A0CCDC480743}" type="presOf" srcId="{C1F4C0C8-FC17-4551-A40A-30A255C6DBA2}" destId="{1259E134-A68E-4904-81D6-0CC7A114CCE8}" srcOrd="0" destOrd="0" presId="urn:microsoft.com/office/officeart/2008/layout/VerticalCurvedList#1"/>
    <dgm:cxn modelId="{84008D08-6EA8-410D-A3F2-E7568DF06AA9}" srcId="{2BF8B95C-E5DF-4973-A895-D2484CC5B643}" destId="{326C0BFB-FB4F-4BD5-9609-602C2C52FAC2}" srcOrd="2" destOrd="0" parTransId="{D24F5D98-FEDE-4533-861F-0242F0FFBFA2}" sibTransId="{21C12152-5AFC-4B80-930A-3320E8A13AA0}"/>
    <dgm:cxn modelId="{B72BB497-9735-4D92-8B35-3BE72BD10B2E}" srcId="{2BF8B95C-E5DF-4973-A895-D2484CC5B643}" destId="{C1F4C0C8-FC17-4551-A40A-30A255C6DBA2}" srcOrd="1" destOrd="0" parTransId="{F6FF7099-5FEC-449C-81DC-2ADFE4BE601E}" sibTransId="{2B1DF380-5B1D-4F64-96D2-CF6783BD3413}"/>
    <dgm:cxn modelId="{895C4A9F-640E-4BA9-AE94-597D25B12EA2}" type="presOf" srcId="{326C0BFB-FB4F-4BD5-9609-602C2C52FAC2}" destId="{903AFB88-31D6-4A0C-83D0-C8F40915F8E2}" srcOrd="0" destOrd="0" presId="urn:microsoft.com/office/officeart/2008/layout/VerticalCurvedList#1"/>
    <dgm:cxn modelId="{ECC960D7-9053-4C44-8A48-6D33715300F8}" type="presOf" srcId="{03AEB958-3FFA-47C9-9FAA-14523F01BED8}" destId="{2467C1FD-DDAF-4B93-84B3-EC74240E2A08}" srcOrd="0" destOrd="0" presId="urn:microsoft.com/office/officeart/2008/layout/VerticalCurvedList#1"/>
    <dgm:cxn modelId="{E39A6812-9738-42FB-8391-FA803E8AA9AF}" type="presOf" srcId="{500A1392-5D70-482B-85B0-213A7923EF06}" destId="{AF7B0B64-8880-450F-B427-D48035CD9655}" srcOrd="0" destOrd="0" presId="urn:microsoft.com/office/officeart/2008/layout/VerticalCurvedList#1"/>
    <dgm:cxn modelId="{FADCF0D2-11A7-4394-8D1D-C1A310F6A53B}" type="presOf" srcId="{2BF8B95C-E5DF-4973-A895-D2484CC5B643}" destId="{6D66A960-9CEE-4071-A23A-284E5D0B3490}" srcOrd="0" destOrd="0" presId="urn:microsoft.com/office/officeart/2008/layout/VerticalCurvedList#1"/>
    <dgm:cxn modelId="{741D2B48-C33F-40D4-A237-D66832E4A0BC}" srcId="{2BF8B95C-E5DF-4973-A895-D2484CC5B643}" destId="{500A1392-5D70-482B-85B0-213A7923EF06}" srcOrd="0" destOrd="0" parTransId="{9F251BD1-A1FF-40F1-AA88-6A7292E8261B}" sibTransId="{03AEB958-3FFA-47C9-9FAA-14523F01BED8}"/>
    <dgm:cxn modelId="{0835870B-74AC-44CC-90CC-E3A96D46C622}" type="presParOf" srcId="{6D66A960-9CEE-4071-A23A-284E5D0B3490}" destId="{FECC37FF-AD7C-424F-9A64-1DD4BFFCF2ED}" srcOrd="0" destOrd="0" presId="urn:microsoft.com/office/officeart/2008/layout/VerticalCurvedList#1"/>
    <dgm:cxn modelId="{E7EC7C8B-DE32-45FD-AA7D-D84E49F5124A}" type="presParOf" srcId="{FECC37FF-AD7C-424F-9A64-1DD4BFFCF2ED}" destId="{3EC62A75-3054-4817-921E-0BF3645FF131}" srcOrd="0" destOrd="0" presId="urn:microsoft.com/office/officeart/2008/layout/VerticalCurvedList#1"/>
    <dgm:cxn modelId="{5712ABF8-EB14-4FE6-BAC1-DD33156E142E}" type="presParOf" srcId="{3EC62A75-3054-4817-921E-0BF3645FF131}" destId="{B4C74E4C-E872-4FD5-A7AE-7DA4F90CA6A6}" srcOrd="0" destOrd="0" presId="urn:microsoft.com/office/officeart/2008/layout/VerticalCurvedList#1"/>
    <dgm:cxn modelId="{C5C342B1-5D90-497B-9676-473A40801B56}" type="presParOf" srcId="{3EC62A75-3054-4817-921E-0BF3645FF131}" destId="{2467C1FD-DDAF-4B93-84B3-EC74240E2A08}" srcOrd="1" destOrd="0" presId="urn:microsoft.com/office/officeart/2008/layout/VerticalCurvedList#1"/>
    <dgm:cxn modelId="{8AA2D064-ABAB-4A92-A624-B8ABB4CE892E}" type="presParOf" srcId="{3EC62A75-3054-4817-921E-0BF3645FF131}" destId="{7277339A-C156-4C3F-97FF-DDFC3808B8D5}" srcOrd="2" destOrd="0" presId="urn:microsoft.com/office/officeart/2008/layout/VerticalCurvedList#1"/>
    <dgm:cxn modelId="{DCB4C182-2F18-42AD-839E-E9116948CD18}" type="presParOf" srcId="{3EC62A75-3054-4817-921E-0BF3645FF131}" destId="{8D146535-91FE-4B54-A7A2-EABCDCCA438F}" srcOrd="3" destOrd="0" presId="urn:microsoft.com/office/officeart/2008/layout/VerticalCurvedList#1"/>
    <dgm:cxn modelId="{ECBDA070-DEC3-4288-A867-549ACBCEC0DC}" type="presParOf" srcId="{FECC37FF-AD7C-424F-9A64-1DD4BFFCF2ED}" destId="{AF7B0B64-8880-450F-B427-D48035CD9655}" srcOrd="1" destOrd="0" presId="urn:microsoft.com/office/officeart/2008/layout/VerticalCurvedList#1"/>
    <dgm:cxn modelId="{DA14B2FD-9236-409D-A900-4369FE92A48B}" type="presParOf" srcId="{FECC37FF-AD7C-424F-9A64-1DD4BFFCF2ED}" destId="{3E4E7C26-0350-4BB3-B828-8E0845A8120F}" srcOrd="2" destOrd="0" presId="urn:microsoft.com/office/officeart/2008/layout/VerticalCurvedList#1"/>
    <dgm:cxn modelId="{2D5D4A5F-B5EC-4BB3-AC23-1D78F3E51F37}" type="presParOf" srcId="{3E4E7C26-0350-4BB3-B828-8E0845A8120F}" destId="{241F617B-B379-4AB7-ADC8-BB4169E51065}" srcOrd="0" destOrd="0" presId="urn:microsoft.com/office/officeart/2008/layout/VerticalCurvedList#1"/>
    <dgm:cxn modelId="{A654E619-FFCD-46F3-8E26-F0A3D755BB07}" type="presParOf" srcId="{FECC37FF-AD7C-424F-9A64-1DD4BFFCF2ED}" destId="{1259E134-A68E-4904-81D6-0CC7A114CCE8}" srcOrd="3" destOrd="0" presId="urn:microsoft.com/office/officeart/2008/layout/VerticalCurvedList#1"/>
    <dgm:cxn modelId="{88B8486D-7DBA-49D7-8457-B3E7EC5764F5}" type="presParOf" srcId="{FECC37FF-AD7C-424F-9A64-1DD4BFFCF2ED}" destId="{245C9EA0-9812-4065-A147-67884BD18927}" srcOrd="4" destOrd="0" presId="urn:microsoft.com/office/officeart/2008/layout/VerticalCurvedList#1"/>
    <dgm:cxn modelId="{56E06CCB-6DC7-438C-AA80-3FCB4038F694}" type="presParOf" srcId="{245C9EA0-9812-4065-A147-67884BD18927}" destId="{DA064816-D0C3-4CAA-B6D3-B5DD13595929}" srcOrd="0" destOrd="0" presId="urn:microsoft.com/office/officeart/2008/layout/VerticalCurvedList#1"/>
    <dgm:cxn modelId="{7083D844-B622-46C6-8772-14806A3D92AA}" type="presParOf" srcId="{FECC37FF-AD7C-424F-9A64-1DD4BFFCF2ED}" destId="{903AFB88-31D6-4A0C-83D0-C8F40915F8E2}" srcOrd="5" destOrd="0" presId="urn:microsoft.com/office/officeart/2008/layout/VerticalCurvedList#1"/>
    <dgm:cxn modelId="{7F55BB3F-97ED-4A9A-A36D-32BF0A990EF7}" type="presParOf" srcId="{FECC37FF-AD7C-424F-9A64-1DD4BFFCF2ED}" destId="{9951B0C3-E011-4E59-BA4A-84172A3BB4E3}" srcOrd="6" destOrd="0" presId="urn:microsoft.com/office/officeart/2008/layout/VerticalCurvedList#1"/>
    <dgm:cxn modelId="{63D96F64-C35A-4728-87FC-C679F588C90B}" type="presParOf" srcId="{9951B0C3-E011-4E59-BA4A-84172A3BB4E3}" destId="{D7BF7346-EC0E-4E81-8BCB-671775587A75}" srcOrd="0" destOrd="0" presId="urn:microsoft.com/office/officeart/2008/layout/VerticalCurved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AFB268-F0B7-492B-AB93-2F3D7750C2AE}" type="doc">
      <dgm:prSet loTypeId="urn:microsoft.com/office/officeart/2008/layout/VerticalCurvedList#2" loCatId="list" qsTypeId="urn:microsoft.com/office/officeart/2005/8/quickstyle/simple1#2" qsCatId="simple" csTypeId="urn:microsoft.com/office/officeart/2005/8/colors/accent1_2#2" csCatId="accent1" phldr="1"/>
      <dgm:spPr/>
      <dgm:t>
        <a:bodyPr/>
        <a:lstStyle/>
        <a:p>
          <a:endParaRPr lang="en-US"/>
        </a:p>
      </dgm:t>
    </dgm:pt>
    <dgm:pt modelId="{0D6B813E-3D1A-498A-8183-867D340997A9}">
      <dgm:prSet phldrT="[Text]" custT="1"/>
      <dgm:spPr>
        <a:solidFill>
          <a:schemeClr val="accent3">
            <a:lumMod val="60000"/>
            <a:lumOff val="40000"/>
          </a:schemeClr>
        </a:solidFill>
      </dgm:spPr>
      <dgm:t>
        <a:bodyPr/>
        <a:lstStyle/>
        <a:p>
          <a:r>
            <a:rPr lang="pt-BR" sz="1800" dirty="0" smtClean="0">
              <a:solidFill>
                <a:schemeClr val="tx1"/>
              </a:solidFill>
              <a:latin typeface="Times New Roman" panose="02020603050405020304" pitchFamily="18" charset="0"/>
              <a:cs typeface="Times New Roman" panose="02020603050405020304" pitchFamily="18" charset="0"/>
            </a:rPr>
            <a:t>Căn cứ vào mục tiêu cấp học và lớp học.</a:t>
          </a:r>
          <a:endParaRPr lang="en-US" sz="1800" dirty="0">
            <a:solidFill>
              <a:schemeClr val="tx1"/>
            </a:solidFill>
            <a:latin typeface="Times New Roman" panose="02020603050405020304" pitchFamily="18" charset="0"/>
            <a:cs typeface="Times New Roman" panose="02020603050405020304" pitchFamily="18" charset="0"/>
          </a:endParaRPr>
        </a:p>
      </dgm:t>
    </dgm:pt>
    <dgm:pt modelId="{25E681A2-B873-477A-8D77-90538C8BC198}" type="parTrans" cxnId="{2B3BD918-E829-4133-9DA4-D71B647E2EC7}">
      <dgm:prSet/>
      <dgm:spPr/>
      <dgm:t>
        <a:bodyPr/>
        <a:lstStyle/>
        <a:p>
          <a:endParaRPr lang="en-US"/>
        </a:p>
      </dgm:t>
    </dgm:pt>
    <dgm:pt modelId="{D4B1A370-DFC3-4F3D-AFDD-771EE6C5F7BE}" type="sibTrans" cxnId="{2B3BD918-E829-4133-9DA4-D71B647E2EC7}">
      <dgm:prSet/>
      <dgm:spPr/>
      <dgm:t>
        <a:bodyPr/>
        <a:lstStyle/>
        <a:p>
          <a:endParaRPr lang="en-US"/>
        </a:p>
      </dgm:t>
    </dgm:pt>
    <dgm:pt modelId="{52D7F5EC-D280-4829-8DAA-90E5D1509E89}">
      <dgm:prSet phldrT="[Text]" custT="1"/>
      <dgm:spPr>
        <a:solidFill>
          <a:schemeClr val="accent6">
            <a:lumMod val="60000"/>
            <a:lumOff val="40000"/>
          </a:schemeClr>
        </a:solidFill>
      </dgm:spPr>
      <dgm:t>
        <a:bodyPr/>
        <a:lstStyle/>
        <a:p>
          <a:r>
            <a:rPr lang="pt-BR" sz="1800" dirty="0" smtClean="0">
              <a:solidFill>
                <a:schemeClr val="tx1"/>
              </a:solidFill>
              <a:latin typeface="Times New Roman" panose="02020603050405020304" pitchFamily="18" charset="0"/>
              <a:cs typeface="Times New Roman" panose="02020603050405020304" pitchFamily="18" charset="0"/>
            </a:rPr>
            <a:t>Căn cứ vào nhiệm vụ từng năm học </a:t>
          </a:r>
          <a:endParaRPr lang="en-US" sz="1800" dirty="0">
            <a:solidFill>
              <a:schemeClr val="tx1"/>
            </a:solidFill>
            <a:latin typeface="Times New Roman" panose="02020603050405020304" pitchFamily="18" charset="0"/>
            <a:cs typeface="Times New Roman" panose="02020603050405020304" pitchFamily="18" charset="0"/>
          </a:endParaRPr>
        </a:p>
      </dgm:t>
    </dgm:pt>
    <dgm:pt modelId="{28A53823-A68E-4B80-B36E-A0E8D29564C6}" type="parTrans" cxnId="{8A069D91-855C-4A4E-A2DE-83BDC372CC09}">
      <dgm:prSet/>
      <dgm:spPr/>
      <dgm:t>
        <a:bodyPr/>
        <a:lstStyle/>
        <a:p>
          <a:endParaRPr lang="en-US"/>
        </a:p>
      </dgm:t>
    </dgm:pt>
    <dgm:pt modelId="{66E37213-0F6B-41D2-81B7-B9DAB410D2AC}" type="sibTrans" cxnId="{8A069D91-855C-4A4E-A2DE-83BDC372CC09}">
      <dgm:prSet/>
      <dgm:spPr/>
      <dgm:t>
        <a:bodyPr/>
        <a:lstStyle/>
        <a:p>
          <a:endParaRPr lang="en-US"/>
        </a:p>
      </dgm:t>
    </dgm:pt>
    <dgm:pt modelId="{E4E18730-6351-4AFB-9F19-0807D5DD2F34}">
      <dgm:prSet phldrT="[Text]" custT="1"/>
      <dgm:spPr>
        <a:solidFill>
          <a:srgbClr val="FFFF00"/>
        </a:solidFill>
      </dgm:spPr>
      <dgm:t>
        <a:bodyPr/>
        <a:lstStyle/>
        <a:p>
          <a:r>
            <a:rPr lang="pt-BR" sz="1800" dirty="0" smtClean="0">
              <a:solidFill>
                <a:schemeClr val="tx1"/>
              </a:solidFill>
              <a:latin typeface="Times New Roman" panose="02020603050405020304" pitchFamily="18" charset="0"/>
              <a:cs typeface="Times New Roman" panose="02020603050405020304" pitchFamily="18" charset="0"/>
            </a:rPr>
            <a:t>Mục tiêu nhiệm vụ kế hoạch giáo dục của trường</a:t>
          </a:r>
          <a:endParaRPr lang="en-US" sz="1800" dirty="0">
            <a:solidFill>
              <a:schemeClr val="tx1"/>
            </a:solidFill>
            <a:latin typeface="Times New Roman" panose="02020603050405020304" pitchFamily="18" charset="0"/>
            <a:cs typeface="Times New Roman" panose="02020603050405020304" pitchFamily="18" charset="0"/>
          </a:endParaRPr>
        </a:p>
      </dgm:t>
    </dgm:pt>
    <dgm:pt modelId="{EE9446A3-4573-419D-9286-3A20FD4C8A45}" type="parTrans" cxnId="{80B917D0-B960-4451-9E02-F9C3E727B2F7}">
      <dgm:prSet/>
      <dgm:spPr/>
      <dgm:t>
        <a:bodyPr/>
        <a:lstStyle/>
        <a:p>
          <a:endParaRPr lang="en-US"/>
        </a:p>
      </dgm:t>
    </dgm:pt>
    <dgm:pt modelId="{F7AB3605-AF64-45B7-A043-E139986D6EFB}" type="sibTrans" cxnId="{80B917D0-B960-4451-9E02-F9C3E727B2F7}">
      <dgm:prSet/>
      <dgm:spPr/>
      <dgm:t>
        <a:bodyPr/>
        <a:lstStyle/>
        <a:p>
          <a:endParaRPr lang="en-US"/>
        </a:p>
      </dgm:t>
    </dgm:pt>
    <dgm:pt modelId="{3E97041F-9C7E-4BFB-B228-5690065DB897}">
      <dgm:prSet phldrT="[Text]" custT="1"/>
      <dgm:spPr>
        <a:solidFill>
          <a:schemeClr val="tx2">
            <a:lumMod val="60000"/>
            <a:lumOff val="40000"/>
          </a:schemeClr>
        </a:solidFill>
      </dgm:spPr>
      <dgm:t>
        <a:bodyPr/>
        <a:lstStyle/>
        <a:p>
          <a:r>
            <a:rPr lang="pt-BR" sz="1800" smtClean="0">
              <a:solidFill>
                <a:schemeClr val="tx1"/>
              </a:solidFill>
              <a:latin typeface="Times New Roman" panose="02020603050405020304" pitchFamily="18" charset="0"/>
              <a:cs typeface="Times New Roman" panose="02020603050405020304" pitchFamily="18" charset="0"/>
            </a:rPr>
            <a:t>Đặc điểm của học sinh lớp chủ nhiệm</a:t>
          </a:r>
          <a:endParaRPr lang="en-US" sz="1800" dirty="0">
            <a:solidFill>
              <a:schemeClr val="tx1"/>
            </a:solidFill>
            <a:latin typeface="Times New Roman" panose="02020603050405020304" pitchFamily="18" charset="0"/>
            <a:cs typeface="Times New Roman" panose="02020603050405020304" pitchFamily="18" charset="0"/>
          </a:endParaRPr>
        </a:p>
      </dgm:t>
    </dgm:pt>
    <dgm:pt modelId="{F1B7462B-22B6-4FA4-B77A-88789F963A0B}" type="parTrans" cxnId="{9D021A2F-2A3C-4981-8AFB-E7B37C1A4EAE}">
      <dgm:prSet/>
      <dgm:spPr/>
      <dgm:t>
        <a:bodyPr/>
        <a:lstStyle/>
        <a:p>
          <a:endParaRPr lang="en-US"/>
        </a:p>
      </dgm:t>
    </dgm:pt>
    <dgm:pt modelId="{8F326D0F-68BA-4D44-8150-EB48F58C21F8}" type="sibTrans" cxnId="{9D021A2F-2A3C-4981-8AFB-E7B37C1A4EAE}">
      <dgm:prSet/>
      <dgm:spPr/>
      <dgm:t>
        <a:bodyPr/>
        <a:lstStyle/>
        <a:p>
          <a:endParaRPr lang="en-US"/>
        </a:p>
      </dgm:t>
    </dgm:pt>
    <dgm:pt modelId="{D818B0CA-F5FD-4D66-B81A-7DF6A2226F25}">
      <dgm:prSet phldrT="[Text]" custT="1"/>
      <dgm:spPr>
        <a:solidFill>
          <a:schemeClr val="accent2">
            <a:lumMod val="60000"/>
            <a:lumOff val="40000"/>
          </a:schemeClr>
        </a:solidFill>
      </dgm:spPr>
      <dgm:t>
        <a:bodyPr/>
        <a:lstStyle/>
        <a:p>
          <a:r>
            <a:rPr lang="pt-BR" sz="1800" smtClean="0">
              <a:solidFill>
                <a:schemeClr val="tx1"/>
              </a:solidFill>
              <a:latin typeface="Times New Roman" panose="02020603050405020304" pitchFamily="18" charset="0"/>
              <a:cs typeface="Times New Roman" panose="02020603050405020304" pitchFamily="18" charset="0"/>
            </a:rPr>
            <a:t>Căn cứ vào khả năng, điều kiện tham gia của phụ huynh</a:t>
          </a:r>
          <a:endParaRPr lang="en-US" sz="1800" dirty="0">
            <a:solidFill>
              <a:schemeClr val="tx1"/>
            </a:solidFill>
            <a:latin typeface="Times New Roman" panose="02020603050405020304" pitchFamily="18" charset="0"/>
            <a:cs typeface="Times New Roman" panose="02020603050405020304" pitchFamily="18" charset="0"/>
          </a:endParaRPr>
        </a:p>
      </dgm:t>
    </dgm:pt>
    <dgm:pt modelId="{3663D297-BAD6-47FA-B484-D29398D34DDA}" type="parTrans" cxnId="{016F8BDD-0134-44E8-A415-4C3842A1A6A1}">
      <dgm:prSet/>
      <dgm:spPr/>
      <dgm:t>
        <a:bodyPr/>
        <a:lstStyle/>
        <a:p>
          <a:endParaRPr lang="en-US"/>
        </a:p>
      </dgm:t>
    </dgm:pt>
    <dgm:pt modelId="{53253273-DC92-47C1-9D72-537BE15AEEDA}" type="sibTrans" cxnId="{016F8BDD-0134-44E8-A415-4C3842A1A6A1}">
      <dgm:prSet/>
      <dgm:spPr/>
      <dgm:t>
        <a:bodyPr/>
        <a:lstStyle/>
        <a:p>
          <a:endParaRPr lang="en-US"/>
        </a:p>
      </dgm:t>
    </dgm:pt>
    <dgm:pt modelId="{28A59842-C515-452D-80FC-3A6CFD09F054}">
      <dgm:prSet phldrT="[Text]" custT="1"/>
      <dgm:spPr>
        <a:solidFill>
          <a:schemeClr val="accent6">
            <a:lumMod val="75000"/>
          </a:schemeClr>
        </a:solidFill>
      </dgm:spPr>
      <dgm:t>
        <a:bodyPr/>
        <a:lstStyle/>
        <a:p>
          <a:r>
            <a:rPr lang="pt-BR" sz="1800" dirty="0" smtClean="0">
              <a:solidFill>
                <a:schemeClr val="tx1"/>
              </a:solidFill>
              <a:latin typeface="Times New Roman" panose="02020603050405020304" pitchFamily="18" charset="0"/>
              <a:cs typeface="Times New Roman" panose="02020603050405020304" pitchFamily="18" charset="0"/>
            </a:rPr>
            <a:t>Mục tiêu kế hoạch công tác của các tổ chức đoàn thể </a:t>
          </a:r>
          <a:endParaRPr lang="en-US" sz="1800" dirty="0">
            <a:solidFill>
              <a:schemeClr val="tx1"/>
            </a:solidFill>
            <a:latin typeface="Times New Roman" panose="02020603050405020304" pitchFamily="18" charset="0"/>
            <a:cs typeface="Times New Roman" panose="02020603050405020304" pitchFamily="18" charset="0"/>
          </a:endParaRPr>
        </a:p>
      </dgm:t>
    </dgm:pt>
    <dgm:pt modelId="{BFA29638-6149-40B4-A635-A3C5FC1B4D32}" type="parTrans" cxnId="{0AFEB5C7-88BA-4BD3-8C00-187B323D8ABC}">
      <dgm:prSet/>
      <dgm:spPr/>
      <dgm:t>
        <a:bodyPr/>
        <a:lstStyle/>
        <a:p>
          <a:endParaRPr lang="en-US"/>
        </a:p>
      </dgm:t>
    </dgm:pt>
    <dgm:pt modelId="{05738B16-D229-4905-AF42-9375ABDA6AF8}" type="sibTrans" cxnId="{0AFEB5C7-88BA-4BD3-8C00-187B323D8ABC}">
      <dgm:prSet/>
      <dgm:spPr/>
      <dgm:t>
        <a:bodyPr/>
        <a:lstStyle/>
        <a:p>
          <a:endParaRPr lang="en-US"/>
        </a:p>
      </dgm:t>
    </dgm:pt>
    <dgm:pt modelId="{DAE1F6E7-65F1-4924-AAC9-5D4F3012C95E}">
      <dgm:prSet phldrT="[Text]" custT="1"/>
      <dgm:spPr>
        <a:solidFill>
          <a:schemeClr val="accent1">
            <a:lumMod val="50000"/>
          </a:schemeClr>
        </a:solidFill>
      </dgm:spPr>
      <dgm:t>
        <a:bodyPr/>
        <a:lstStyle/>
        <a:p>
          <a:r>
            <a:rPr lang="pt-BR" sz="1800" smtClean="0">
              <a:solidFill>
                <a:schemeClr val="tx1"/>
              </a:solidFill>
              <a:latin typeface="Times New Roman" panose="02020603050405020304" pitchFamily="18" charset="0"/>
              <a:cs typeface="Times New Roman" panose="02020603050405020304" pitchFamily="18" charset="0"/>
            </a:rPr>
            <a:t>Đặc điểm tình hình của địa phương.</a:t>
          </a:r>
          <a:endParaRPr lang="en-US" sz="1800" dirty="0">
            <a:solidFill>
              <a:schemeClr val="tx1"/>
            </a:solidFill>
            <a:latin typeface="Times New Roman" panose="02020603050405020304" pitchFamily="18" charset="0"/>
            <a:cs typeface="Times New Roman" panose="02020603050405020304" pitchFamily="18" charset="0"/>
          </a:endParaRPr>
        </a:p>
      </dgm:t>
    </dgm:pt>
    <dgm:pt modelId="{40BFB2B3-4FB3-4495-9805-13F86B3C404D}" type="parTrans" cxnId="{8A6291FE-4AB5-4D13-A67F-4EEA1725226E}">
      <dgm:prSet/>
      <dgm:spPr/>
      <dgm:t>
        <a:bodyPr/>
        <a:lstStyle/>
        <a:p>
          <a:endParaRPr lang="en-US"/>
        </a:p>
      </dgm:t>
    </dgm:pt>
    <dgm:pt modelId="{BCB12B93-C727-4E00-B7F5-028FEF3F01D0}" type="sibTrans" cxnId="{8A6291FE-4AB5-4D13-A67F-4EEA1725226E}">
      <dgm:prSet/>
      <dgm:spPr/>
      <dgm:t>
        <a:bodyPr/>
        <a:lstStyle/>
        <a:p>
          <a:endParaRPr lang="en-US"/>
        </a:p>
      </dgm:t>
    </dgm:pt>
    <dgm:pt modelId="{DB0E7114-187F-4C18-B47F-AB6801F6C0D2}">
      <dgm:prSet phldrT="[Text]"/>
      <dgm:spPr/>
      <dgm:t>
        <a:bodyPr/>
        <a:lstStyle/>
        <a:p>
          <a:endParaRPr lang="en-US" sz="1800" dirty="0">
            <a:solidFill>
              <a:schemeClr val="tx1"/>
            </a:solidFill>
            <a:latin typeface="Times New Roman" panose="02020603050405020304" pitchFamily="18" charset="0"/>
            <a:cs typeface="Times New Roman" panose="02020603050405020304" pitchFamily="18" charset="0"/>
          </a:endParaRPr>
        </a:p>
      </dgm:t>
    </dgm:pt>
    <dgm:pt modelId="{82ECBFD1-E192-4226-9A4C-A7A2C3051836}" type="parTrans" cxnId="{C5DC99B3-94A4-4B48-8728-15C3FBFF967A}">
      <dgm:prSet/>
      <dgm:spPr/>
      <dgm:t>
        <a:bodyPr/>
        <a:lstStyle/>
        <a:p>
          <a:endParaRPr lang="en-US"/>
        </a:p>
      </dgm:t>
    </dgm:pt>
    <dgm:pt modelId="{F30BB9C1-5950-426E-B5F8-651FD321AA3B}" type="sibTrans" cxnId="{C5DC99B3-94A4-4B48-8728-15C3FBFF967A}">
      <dgm:prSet/>
      <dgm:spPr/>
      <dgm:t>
        <a:bodyPr/>
        <a:lstStyle/>
        <a:p>
          <a:endParaRPr lang="en-US"/>
        </a:p>
      </dgm:t>
    </dgm:pt>
    <dgm:pt modelId="{CECF709E-B3E3-4C3C-B078-C0A0EE18AF72}" type="pres">
      <dgm:prSet presAssocID="{52AFB268-F0B7-492B-AB93-2F3D7750C2AE}" presName="Name0" presStyleCnt="0">
        <dgm:presLayoutVars>
          <dgm:chMax val="7"/>
          <dgm:chPref val="7"/>
          <dgm:dir/>
        </dgm:presLayoutVars>
      </dgm:prSet>
      <dgm:spPr/>
      <dgm:t>
        <a:bodyPr/>
        <a:lstStyle/>
        <a:p>
          <a:endParaRPr lang="en-US"/>
        </a:p>
      </dgm:t>
    </dgm:pt>
    <dgm:pt modelId="{58205E3B-90A9-475A-95B2-80B67CE9F568}" type="pres">
      <dgm:prSet presAssocID="{52AFB268-F0B7-492B-AB93-2F3D7750C2AE}" presName="Name1" presStyleCnt="0"/>
      <dgm:spPr/>
    </dgm:pt>
    <dgm:pt modelId="{AFA98B14-72F8-4E2D-8658-066A92085BBA}" type="pres">
      <dgm:prSet presAssocID="{52AFB268-F0B7-492B-AB93-2F3D7750C2AE}" presName="cycle" presStyleCnt="0"/>
      <dgm:spPr/>
    </dgm:pt>
    <dgm:pt modelId="{82CDA907-51E9-4D35-A759-A63055300C1F}" type="pres">
      <dgm:prSet presAssocID="{52AFB268-F0B7-492B-AB93-2F3D7750C2AE}" presName="srcNode" presStyleLbl="node1" presStyleIdx="0" presStyleCnt="7"/>
      <dgm:spPr/>
    </dgm:pt>
    <dgm:pt modelId="{96F98F49-B62C-4CF9-AB96-D104D6A265C4}" type="pres">
      <dgm:prSet presAssocID="{52AFB268-F0B7-492B-AB93-2F3D7750C2AE}" presName="conn" presStyleLbl="parChTrans1D2" presStyleIdx="0" presStyleCnt="1"/>
      <dgm:spPr/>
      <dgm:t>
        <a:bodyPr/>
        <a:lstStyle/>
        <a:p>
          <a:endParaRPr lang="en-US"/>
        </a:p>
      </dgm:t>
    </dgm:pt>
    <dgm:pt modelId="{6947939A-A86F-44CA-A2CA-9F4332FCA409}" type="pres">
      <dgm:prSet presAssocID="{52AFB268-F0B7-492B-AB93-2F3D7750C2AE}" presName="extraNode" presStyleLbl="node1" presStyleIdx="0" presStyleCnt="7"/>
      <dgm:spPr/>
    </dgm:pt>
    <dgm:pt modelId="{4C9F32F2-3B7E-40FE-9BAA-11B617C57E46}" type="pres">
      <dgm:prSet presAssocID="{52AFB268-F0B7-492B-AB93-2F3D7750C2AE}" presName="dstNode" presStyleLbl="node1" presStyleIdx="0" presStyleCnt="7"/>
      <dgm:spPr/>
    </dgm:pt>
    <dgm:pt modelId="{046FD9C3-3C78-44B8-9DAE-8649EC5A95D5}" type="pres">
      <dgm:prSet presAssocID="{0D6B813E-3D1A-498A-8183-867D340997A9}" presName="text_1" presStyleLbl="node1" presStyleIdx="0" presStyleCnt="7">
        <dgm:presLayoutVars>
          <dgm:bulletEnabled val="1"/>
        </dgm:presLayoutVars>
      </dgm:prSet>
      <dgm:spPr/>
      <dgm:t>
        <a:bodyPr/>
        <a:lstStyle/>
        <a:p>
          <a:endParaRPr lang="en-US"/>
        </a:p>
      </dgm:t>
    </dgm:pt>
    <dgm:pt modelId="{6A274220-0774-4F19-82FB-58C8A910CD1C}" type="pres">
      <dgm:prSet presAssocID="{0D6B813E-3D1A-498A-8183-867D340997A9}" presName="accent_1" presStyleCnt="0"/>
      <dgm:spPr/>
    </dgm:pt>
    <dgm:pt modelId="{CBB1ABFF-7261-4489-9471-8B0E89F7A176}" type="pres">
      <dgm:prSet presAssocID="{0D6B813E-3D1A-498A-8183-867D340997A9}" presName="accentRepeatNode" presStyleLbl="solidFgAcc1" presStyleIdx="0" presStyleCnt="7"/>
      <dgm:spPr/>
    </dgm:pt>
    <dgm:pt modelId="{C2236593-C92F-4C7F-B0C8-6E9AFDCB4713}" type="pres">
      <dgm:prSet presAssocID="{52D7F5EC-D280-4829-8DAA-90E5D1509E89}" presName="text_2" presStyleLbl="node1" presStyleIdx="1" presStyleCnt="7">
        <dgm:presLayoutVars>
          <dgm:bulletEnabled val="1"/>
        </dgm:presLayoutVars>
      </dgm:prSet>
      <dgm:spPr/>
      <dgm:t>
        <a:bodyPr/>
        <a:lstStyle/>
        <a:p>
          <a:endParaRPr lang="en-US"/>
        </a:p>
      </dgm:t>
    </dgm:pt>
    <dgm:pt modelId="{C0838872-FE03-4C6B-AFE4-41D4CFD8E5B8}" type="pres">
      <dgm:prSet presAssocID="{52D7F5EC-D280-4829-8DAA-90E5D1509E89}" presName="accent_2" presStyleCnt="0"/>
      <dgm:spPr/>
    </dgm:pt>
    <dgm:pt modelId="{D7FEFB09-33BF-4106-859B-A7FDB74EA576}" type="pres">
      <dgm:prSet presAssocID="{52D7F5EC-D280-4829-8DAA-90E5D1509E89}" presName="accentRepeatNode" presStyleLbl="solidFgAcc1" presStyleIdx="1" presStyleCnt="7"/>
      <dgm:spPr/>
    </dgm:pt>
    <dgm:pt modelId="{31D2313D-A648-41BE-B335-95ACC652F87A}" type="pres">
      <dgm:prSet presAssocID="{E4E18730-6351-4AFB-9F19-0807D5DD2F34}" presName="text_3" presStyleLbl="node1" presStyleIdx="2" presStyleCnt="7">
        <dgm:presLayoutVars>
          <dgm:bulletEnabled val="1"/>
        </dgm:presLayoutVars>
      </dgm:prSet>
      <dgm:spPr/>
      <dgm:t>
        <a:bodyPr/>
        <a:lstStyle/>
        <a:p>
          <a:endParaRPr lang="en-US"/>
        </a:p>
      </dgm:t>
    </dgm:pt>
    <dgm:pt modelId="{367B197A-6118-4409-9CB6-C9EF8E7CB659}" type="pres">
      <dgm:prSet presAssocID="{E4E18730-6351-4AFB-9F19-0807D5DD2F34}" presName="accent_3" presStyleCnt="0"/>
      <dgm:spPr/>
    </dgm:pt>
    <dgm:pt modelId="{A3C9C0C7-22AA-4312-82E4-78D68FB7E490}" type="pres">
      <dgm:prSet presAssocID="{E4E18730-6351-4AFB-9F19-0807D5DD2F34}" presName="accentRepeatNode" presStyleLbl="solidFgAcc1" presStyleIdx="2" presStyleCnt="7"/>
      <dgm:spPr/>
    </dgm:pt>
    <dgm:pt modelId="{E46C2940-4690-462B-B09A-EA38C577C146}" type="pres">
      <dgm:prSet presAssocID="{3E97041F-9C7E-4BFB-B228-5690065DB897}" presName="text_4" presStyleLbl="node1" presStyleIdx="3" presStyleCnt="7">
        <dgm:presLayoutVars>
          <dgm:bulletEnabled val="1"/>
        </dgm:presLayoutVars>
      </dgm:prSet>
      <dgm:spPr/>
      <dgm:t>
        <a:bodyPr/>
        <a:lstStyle/>
        <a:p>
          <a:endParaRPr lang="en-US"/>
        </a:p>
      </dgm:t>
    </dgm:pt>
    <dgm:pt modelId="{90525B71-69A4-4B76-A4B2-D05765BA74B5}" type="pres">
      <dgm:prSet presAssocID="{3E97041F-9C7E-4BFB-B228-5690065DB897}" presName="accent_4" presStyleCnt="0"/>
      <dgm:spPr/>
    </dgm:pt>
    <dgm:pt modelId="{AA9D1FA2-F1BA-48E8-A6E8-591C62400544}" type="pres">
      <dgm:prSet presAssocID="{3E97041F-9C7E-4BFB-B228-5690065DB897}" presName="accentRepeatNode" presStyleLbl="solidFgAcc1" presStyleIdx="3" presStyleCnt="7"/>
      <dgm:spPr/>
    </dgm:pt>
    <dgm:pt modelId="{B1653EC1-8D27-4A10-8044-CB2DC2D2AECA}" type="pres">
      <dgm:prSet presAssocID="{D818B0CA-F5FD-4D66-B81A-7DF6A2226F25}" presName="text_5" presStyleLbl="node1" presStyleIdx="4" presStyleCnt="7">
        <dgm:presLayoutVars>
          <dgm:bulletEnabled val="1"/>
        </dgm:presLayoutVars>
      </dgm:prSet>
      <dgm:spPr/>
      <dgm:t>
        <a:bodyPr/>
        <a:lstStyle/>
        <a:p>
          <a:endParaRPr lang="en-US"/>
        </a:p>
      </dgm:t>
    </dgm:pt>
    <dgm:pt modelId="{2A2DF82E-E2FF-4418-BA07-8B66B87ADCF6}" type="pres">
      <dgm:prSet presAssocID="{D818B0CA-F5FD-4D66-B81A-7DF6A2226F25}" presName="accent_5" presStyleCnt="0"/>
      <dgm:spPr/>
    </dgm:pt>
    <dgm:pt modelId="{67901ABA-30F7-480C-8D48-C076DBA18387}" type="pres">
      <dgm:prSet presAssocID="{D818B0CA-F5FD-4D66-B81A-7DF6A2226F25}" presName="accentRepeatNode" presStyleLbl="solidFgAcc1" presStyleIdx="4" presStyleCnt="7" custLinFactNeighborX="-8361" custLinFactNeighborY="1453"/>
      <dgm:spPr/>
    </dgm:pt>
    <dgm:pt modelId="{141ECDB4-5F1A-4B68-9D17-57A7BB4049E0}" type="pres">
      <dgm:prSet presAssocID="{28A59842-C515-452D-80FC-3A6CFD09F054}" presName="text_6" presStyleLbl="node1" presStyleIdx="5" presStyleCnt="7">
        <dgm:presLayoutVars>
          <dgm:bulletEnabled val="1"/>
        </dgm:presLayoutVars>
      </dgm:prSet>
      <dgm:spPr/>
      <dgm:t>
        <a:bodyPr/>
        <a:lstStyle/>
        <a:p>
          <a:endParaRPr lang="en-US"/>
        </a:p>
      </dgm:t>
    </dgm:pt>
    <dgm:pt modelId="{E75E8E6B-360E-4BDE-AC9A-626E50553677}" type="pres">
      <dgm:prSet presAssocID="{28A59842-C515-452D-80FC-3A6CFD09F054}" presName="accent_6" presStyleCnt="0"/>
      <dgm:spPr/>
    </dgm:pt>
    <dgm:pt modelId="{F66B3486-3410-401F-8AB3-4C8B76277C52}" type="pres">
      <dgm:prSet presAssocID="{28A59842-C515-452D-80FC-3A6CFD09F054}" presName="accentRepeatNode" presStyleLbl="solidFgAcc1" presStyleIdx="5" presStyleCnt="7"/>
      <dgm:spPr/>
    </dgm:pt>
    <dgm:pt modelId="{35DA6325-1042-4D2B-97B2-66255816C62E}" type="pres">
      <dgm:prSet presAssocID="{DAE1F6E7-65F1-4924-AAC9-5D4F3012C95E}" presName="text_7" presStyleLbl="node1" presStyleIdx="6" presStyleCnt="7">
        <dgm:presLayoutVars>
          <dgm:bulletEnabled val="1"/>
        </dgm:presLayoutVars>
      </dgm:prSet>
      <dgm:spPr/>
      <dgm:t>
        <a:bodyPr/>
        <a:lstStyle/>
        <a:p>
          <a:endParaRPr lang="en-US"/>
        </a:p>
      </dgm:t>
    </dgm:pt>
    <dgm:pt modelId="{B431A629-CDBD-482B-B4F3-1CE3A2D1E6A0}" type="pres">
      <dgm:prSet presAssocID="{DAE1F6E7-65F1-4924-AAC9-5D4F3012C95E}" presName="accent_7" presStyleCnt="0"/>
      <dgm:spPr/>
    </dgm:pt>
    <dgm:pt modelId="{2F5A0420-48EB-4FE2-BFA2-3A92DA6C9445}" type="pres">
      <dgm:prSet presAssocID="{DAE1F6E7-65F1-4924-AAC9-5D4F3012C95E}" presName="accentRepeatNode" presStyleLbl="solidFgAcc1" presStyleIdx="6" presStyleCnt="7"/>
      <dgm:spPr/>
    </dgm:pt>
  </dgm:ptLst>
  <dgm:cxnLst>
    <dgm:cxn modelId="{38D4AFA5-49CB-4DBF-AC07-D2111F2FE25C}" type="presOf" srcId="{E4E18730-6351-4AFB-9F19-0807D5DD2F34}" destId="{31D2313D-A648-41BE-B335-95ACC652F87A}" srcOrd="0" destOrd="0" presId="urn:microsoft.com/office/officeart/2008/layout/VerticalCurvedList#2"/>
    <dgm:cxn modelId="{2DBB845F-F088-46B2-9FBB-94D6DEF76712}" type="presOf" srcId="{DAE1F6E7-65F1-4924-AAC9-5D4F3012C95E}" destId="{35DA6325-1042-4D2B-97B2-66255816C62E}" srcOrd="0" destOrd="0" presId="urn:microsoft.com/office/officeart/2008/layout/VerticalCurvedList#2"/>
    <dgm:cxn modelId="{1078386F-5F5D-4E7A-AAF7-2AC42CC6E82E}" type="presOf" srcId="{D4B1A370-DFC3-4F3D-AFDD-771EE6C5F7BE}" destId="{96F98F49-B62C-4CF9-AB96-D104D6A265C4}" srcOrd="0" destOrd="0" presId="urn:microsoft.com/office/officeart/2008/layout/VerticalCurvedList#2"/>
    <dgm:cxn modelId="{80B917D0-B960-4451-9E02-F9C3E727B2F7}" srcId="{52AFB268-F0B7-492B-AB93-2F3D7750C2AE}" destId="{E4E18730-6351-4AFB-9F19-0807D5DD2F34}" srcOrd="2" destOrd="0" parTransId="{EE9446A3-4573-419D-9286-3A20FD4C8A45}" sibTransId="{F7AB3605-AF64-45B7-A043-E139986D6EFB}"/>
    <dgm:cxn modelId="{3ACBB79D-EED9-4F0C-A7E3-A7B9AD0C4AA2}" type="presOf" srcId="{52D7F5EC-D280-4829-8DAA-90E5D1509E89}" destId="{C2236593-C92F-4C7F-B0C8-6E9AFDCB4713}" srcOrd="0" destOrd="0" presId="urn:microsoft.com/office/officeart/2008/layout/VerticalCurvedList#2"/>
    <dgm:cxn modelId="{A8B5DF83-394E-40F2-A623-41BA36696492}" type="presOf" srcId="{28A59842-C515-452D-80FC-3A6CFD09F054}" destId="{141ECDB4-5F1A-4B68-9D17-57A7BB4049E0}" srcOrd="0" destOrd="0" presId="urn:microsoft.com/office/officeart/2008/layout/VerticalCurvedList#2"/>
    <dgm:cxn modelId="{564EA3C8-63FA-4E60-A31B-DBA9565DE9A1}" type="presOf" srcId="{52AFB268-F0B7-492B-AB93-2F3D7750C2AE}" destId="{CECF709E-B3E3-4C3C-B078-C0A0EE18AF72}" srcOrd="0" destOrd="0" presId="urn:microsoft.com/office/officeart/2008/layout/VerticalCurvedList#2"/>
    <dgm:cxn modelId="{98A974E8-D0B0-4182-BCDD-2FDE907AFAB9}" type="presOf" srcId="{D818B0CA-F5FD-4D66-B81A-7DF6A2226F25}" destId="{B1653EC1-8D27-4A10-8044-CB2DC2D2AECA}" srcOrd="0" destOrd="0" presId="urn:microsoft.com/office/officeart/2008/layout/VerticalCurvedList#2"/>
    <dgm:cxn modelId="{C936F994-E63E-4DED-9583-A80645DB98AC}" type="presOf" srcId="{3E97041F-9C7E-4BFB-B228-5690065DB897}" destId="{E46C2940-4690-462B-B09A-EA38C577C146}" srcOrd="0" destOrd="0" presId="urn:microsoft.com/office/officeart/2008/layout/VerticalCurvedList#2"/>
    <dgm:cxn modelId="{8A6291FE-4AB5-4D13-A67F-4EEA1725226E}" srcId="{52AFB268-F0B7-492B-AB93-2F3D7750C2AE}" destId="{DAE1F6E7-65F1-4924-AAC9-5D4F3012C95E}" srcOrd="6" destOrd="0" parTransId="{40BFB2B3-4FB3-4495-9805-13F86B3C404D}" sibTransId="{BCB12B93-C727-4E00-B7F5-028FEF3F01D0}"/>
    <dgm:cxn modelId="{6A8C8846-10FF-47A2-9165-5F2E63226148}" type="presOf" srcId="{0D6B813E-3D1A-498A-8183-867D340997A9}" destId="{046FD9C3-3C78-44B8-9DAE-8649EC5A95D5}" srcOrd="0" destOrd="0" presId="urn:microsoft.com/office/officeart/2008/layout/VerticalCurvedList#2"/>
    <dgm:cxn modelId="{016F8BDD-0134-44E8-A415-4C3842A1A6A1}" srcId="{52AFB268-F0B7-492B-AB93-2F3D7750C2AE}" destId="{D818B0CA-F5FD-4D66-B81A-7DF6A2226F25}" srcOrd="4" destOrd="0" parTransId="{3663D297-BAD6-47FA-B484-D29398D34DDA}" sibTransId="{53253273-DC92-47C1-9D72-537BE15AEEDA}"/>
    <dgm:cxn modelId="{9D021A2F-2A3C-4981-8AFB-E7B37C1A4EAE}" srcId="{52AFB268-F0B7-492B-AB93-2F3D7750C2AE}" destId="{3E97041F-9C7E-4BFB-B228-5690065DB897}" srcOrd="3" destOrd="0" parTransId="{F1B7462B-22B6-4FA4-B77A-88789F963A0B}" sibTransId="{8F326D0F-68BA-4D44-8150-EB48F58C21F8}"/>
    <dgm:cxn modelId="{C5DC99B3-94A4-4B48-8728-15C3FBFF967A}" srcId="{52AFB268-F0B7-492B-AB93-2F3D7750C2AE}" destId="{DB0E7114-187F-4C18-B47F-AB6801F6C0D2}" srcOrd="7" destOrd="0" parTransId="{82ECBFD1-E192-4226-9A4C-A7A2C3051836}" sibTransId="{F30BB9C1-5950-426E-B5F8-651FD321AA3B}"/>
    <dgm:cxn modelId="{8A069D91-855C-4A4E-A2DE-83BDC372CC09}" srcId="{52AFB268-F0B7-492B-AB93-2F3D7750C2AE}" destId="{52D7F5EC-D280-4829-8DAA-90E5D1509E89}" srcOrd="1" destOrd="0" parTransId="{28A53823-A68E-4B80-B36E-A0E8D29564C6}" sibTransId="{66E37213-0F6B-41D2-81B7-B9DAB410D2AC}"/>
    <dgm:cxn modelId="{2B3BD918-E829-4133-9DA4-D71B647E2EC7}" srcId="{52AFB268-F0B7-492B-AB93-2F3D7750C2AE}" destId="{0D6B813E-3D1A-498A-8183-867D340997A9}" srcOrd="0" destOrd="0" parTransId="{25E681A2-B873-477A-8D77-90538C8BC198}" sibTransId="{D4B1A370-DFC3-4F3D-AFDD-771EE6C5F7BE}"/>
    <dgm:cxn modelId="{0AFEB5C7-88BA-4BD3-8C00-187B323D8ABC}" srcId="{52AFB268-F0B7-492B-AB93-2F3D7750C2AE}" destId="{28A59842-C515-452D-80FC-3A6CFD09F054}" srcOrd="5" destOrd="0" parTransId="{BFA29638-6149-40B4-A635-A3C5FC1B4D32}" sibTransId="{05738B16-D229-4905-AF42-9375ABDA6AF8}"/>
    <dgm:cxn modelId="{8751F08C-AAD6-4D9C-9976-94DB94361ABE}" type="presParOf" srcId="{CECF709E-B3E3-4C3C-B078-C0A0EE18AF72}" destId="{58205E3B-90A9-475A-95B2-80B67CE9F568}" srcOrd="0" destOrd="0" presId="urn:microsoft.com/office/officeart/2008/layout/VerticalCurvedList#2"/>
    <dgm:cxn modelId="{46643C0C-A9EA-41F4-96B0-3B40372B57B0}" type="presParOf" srcId="{58205E3B-90A9-475A-95B2-80B67CE9F568}" destId="{AFA98B14-72F8-4E2D-8658-066A92085BBA}" srcOrd="0" destOrd="0" presId="urn:microsoft.com/office/officeart/2008/layout/VerticalCurvedList#2"/>
    <dgm:cxn modelId="{68C27930-F0D0-46B6-8F2F-8DF30A6A1E06}" type="presParOf" srcId="{AFA98B14-72F8-4E2D-8658-066A92085BBA}" destId="{82CDA907-51E9-4D35-A759-A63055300C1F}" srcOrd="0" destOrd="0" presId="urn:microsoft.com/office/officeart/2008/layout/VerticalCurvedList#2"/>
    <dgm:cxn modelId="{570D0EEE-9E27-4FFF-B5C3-CC905F5BB908}" type="presParOf" srcId="{AFA98B14-72F8-4E2D-8658-066A92085BBA}" destId="{96F98F49-B62C-4CF9-AB96-D104D6A265C4}" srcOrd="1" destOrd="0" presId="urn:microsoft.com/office/officeart/2008/layout/VerticalCurvedList#2"/>
    <dgm:cxn modelId="{EF2A5CAC-9D86-46DE-92CE-DF22BF4BC990}" type="presParOf" srcId="{AFA98B14-72F8-4E2D-8658-066A92085BBA}" destId="{6947939A-A86F-44CA-A2CA-9F4332FCA409}" srcOrd="2" destOrd="0" presId="urn:microsoft.com/office/officeart/2008/layout/VerticalCurvedList#2"/>
    <dgm:cxn modelId="{17E55F0E-1FEB-4612-929F-02D200F7BD4D}" type="presParOf" srcId="{AFA98B14-72F8-4E2D-8658-066A92085BBA}" destId="{4C9F32F2-3B7E-40FE-9BAA-11B617C57E46}" srcOrd="3" destOrd="0" presId="urn:microsoft.com/office/officeart/2008/layout/VerticalCurvedList#2"/>
    <dgm:cxn modelId="{A578EEC6-CED0-4E14-9A56-387D1596E30E}" type="presParOf" srcId="{58205E3B-90A9-475A-95B2-80B67CE9F568}" destId="{046FD9C3-3C78-44B8-9DAE-8649EC5A95D5}" srcOrd="1" destOrd="0" presId="urn:microsoft.com/office/officeart/2008/layout/VerticalCurvedList#2"/>
    <dgm:cxn modelId="{75CA0DBF-26D5-4740-BD01-926B1A5396AC}" type="presParOf" srcId="{58205E3B-90A9-475A-95B2-80B67CE9F568}" destId="{6A274220-0774-4F19-82FB-58C8A910CD1C}" srcOrd="2" destOrd="0" presId="urn:microsoft.com/office/officeart/2008/layout/VerticalCurvedList#2"/>
    <dgm:cxn modelId="{75A961F9-4289-4738-B2E3-FB30F6AE5D59}" type="presParOf" srcId="{6A274220-0774-4F19-82FB-58C8A910CD1C}" destId="{CBB1ABFF-7261-4489-9471-8B0E89F7A176}" srcOrd="0" destOrd="0" presId="urn:microsoft.com/office/officeart/2008/layout/VerticalCurvedList#2"/>
    <dgm:cxn modelId="{3442D75B-DC6C-4428-AC0B-B6505FE4718B}" type="presParOf" srcId="{58205E3B-90A9-475A-95B2-80B67CE9F568}" destId="{C2236593-C92F-4C7F-B0C8-6E9AFDCB4713}" srcOrd="3" destOrd="0" presId="urn:microsoft.com/office/officeart/2008/layout/VerticalCurvedList#2"/>
    <dgm:cxn modelId="{FF729B3C-2778-41C1-BC8E-84B84E0A9F86}" type="presParOf" srcId="{58205E3B-90A9-475A-95B2-80B67CE9F568}" destId="{C0838872-FE03-4C6B-AFE4-41D4CFD8E5B8}" srcOrd="4" destOrd="0" presId="urn:microsoft.com/office/officeart/2008/layout/VerticalCurvedList#2"/>
    <dgm:cxn modelId="{37E22A51-C5F7-434E-A981-480EB743AAA5}" type="presParOf" srcId="{C0838872-FE03-4C6B-AFE4-41D4CFD8E5B8}" destId="{D7FEFB09-33BF-4106-859B-A7FDB74EA576}" srcOrd="0" destOrd="0" presId="urn:microsoft.com/office/officeart/2008/layout/VerticalCurvedList#2"/>
    <dgm:cxn modelId="{8A687311-DB6A-40AF-BBFE-DD1F897DB546}" type="presParOf" srcId="{58205E3B-90A9-475A-95B2-80B67CE9F568}" destId="{31D2313D-A648-41BE-B335-95ACC652F87A}" srcOrd="5" destOrd="0" presId="urn:microsoft.com/office/officeart/2008/layout/VerticalCurvedList#2"/>
    <dgm:cxn modelId="{BE34B14E-6B18-42E1-B2CA-0FF0145EA936}" type="presParOf" srcId="{58205E3B-90A9-475A-95B2-80B67CE9F568}" destId="{367B197A-6118-4409-9CB6-C9EF8E7CB659}" srcOrd="6" destOrd="0" presId="urn:microsoft.com/office/officeart/2008/layout/VerticalCurvedList#2"/>
    <dgm:cxn modelId="{A50FD686-6C27-4316-8E82-93E3EC4F6306}" type="presParOf" srcId="{367B197A-6118-4409-9CB6-C9EF8E7CB659}" destId="{A3C9C0C7-22AA-4312-82E4-78D68FB7E490}" srcOrd="0" destOrd="0" presId="urn:microsoft.com/office/officeart/2008/layout/VerticalCurvedList#2"/>
    <dgm:cxn modelId="{0865BE91-3AAA-495A-8521-894F2075279B}" type="presParOf" srcId="{58205E3B-90A9-475A-95B2-80B67CE9F568}" destId="{E46C2940-4690-462B-B09A-EA38C577C146}" srcOrd="7" destOrd="0" presId="urn:microsoft.com/office/officeart/2008/layout/VerticalCurvedList#2"/>
    <dgm:cxn modelId="{E41928D8-F6E8-490B-B52F-DFD03347D252}" type="presParOf" srcId="{58205E3B-90A9-475A-95B2-80B67CE9F568}" destId="{90525B71-69A4-4B76-A4B2-D05765BA74B5}" srcOrd="8" destOrd="0" presId="urn:microsoft.com/office/officeart/2008/layout/VerticalCurvedList#2"/>
    <dgm:cxn modelId="{157879F7-EDC6-4CE0-B90D-16A00801016E}" type="presParOf" srcId="{90525B71-69A4-4B76-A4B2-D05765BA74B5}" destId="{AA9D1FA2-F1BA-48E8-A6E8-591C62400544}" srcOrd="0" destOrd="0" presId="urn:microsoft.com/office/officeart/2008/layout/VerticalCurvedList#2"/>
    <dgm:cxn modelId="{DAF66BA9-5CB7-4337-9255-8F87BD3E203F}" type="presParOf" srcId="{58205E3B-90A9-475A-95B2-80B67CE9F568}" destId="{B1653EC1-8D27-4A10-8044-CB2DC2D2AECA}" srcOrd="9" destOrd="0" presId="urn:microsoft.com/office/officeart/2008/layout/VerticalCurvedList#2"/>
    <dgm:cxn modelId="{8804E2DB-E873-49D0-9D37-D0194B87E8E5}" type="presParOf" srcId="{58205E3B-90A9-475A-95B2-80B67CE9F568}" destId="{2A2DF82E-E2FF-4418-BA07-8B66B87ADCF6}" srcOrd="10" destOrd="0" presId="urn:microsoft.com/office/officeart/2008/layout/VerticalCurvedList#2"/>
    <dgm:cxn modelId="{863D2AA0-414A-476E-BA77-A3BC995AC0DD}" type="presParOf" srcId="{2A2DF82E-E2FF-4418-BA07-8B66B87ADCF6}" destId="{67901ABA-30F7-480C-8D48-C076DBA18387}" srcOrd="0" destOrd="0" presId="urn:microsoft.com/office/officeart/2008/layout/VerticalCurvedList#2"/>
    <dgm:cxn modelId="{5EAE6050-70B9-4BC1-A32A-485DCD653393}" type="presParOf" srcId="{58205E3B-90A9-475A-95B2-80B67CE9F568}" destId="{141ECDB4-5F1A-4B68-9D17-57A7BB4049E0}" srcOrd="11" destOrd="0" presId="urn:microsoft.com/office/officeart/2008/layout/VerticalCurvedList#2"/>
    <dgm:cxn modelId="{96D947C5-FAD2-4C5C-B0B4-39C7FAC9DFD2}" type="presParOf" srcId="{58205E3B-90A9-475A-95B2-80B67CE9F568}" destId="{E75E8E6B-360E-4BDE-AC9A-626E50553677}" srcOrd="12" destOrd="0" presId="urn:microsoft.com/office/officeart/2008/layout/VerticalCurvedList#2"/>
    <dgm:cxn modelId="{F141DA8E-B26F-4863-9EF8-A8E6AA296695}" type="presParOf" srcId="{E75E8E6B-360E-4BDE-AC9A-626E50553677}" destId="{F66B3486-3410-401F-8AB3-4C8B76277C52}" srcOrd="0" destOrd="0" presId="urn:microsoft.com/office/officeart/2008/layout/VerticalCurvedList#2"/>
    <dgm:cxn modelId="{72A378AE-49A0-4C53-8649-38AF64F1A5D4}" type="presParOf" srcId="{58205E3B-90A9-475A-95B2-80B67CE9F568}" destId="{35DA6325-1042-4D2B-97B2-66255816C62E}" srcOrd="13" destOrd="0" presId="urn:microsoft.com/office/officeart/2008/layout/VerticalCurvedList#2"/>
    <dgm:cxn modelId="{BB75C4CD-366C-455A-965A-9F89B11D3636}" type="presParOf" srcId="{58205E3B-90A9-475A-95B2-80B67CE9F568}" destId="{B431A629-CDBD-482B-B4F3-1CE3A2D1E6A0}" srcOrd="14" destOrd="0" presId="urn:microsoft.com/office/officeart/2008/layout/VerticalCurvedList#2"/>
    <dgm:cxn modelId="{AAE83F46-6B98-451D-9975-4E9CC6683FB0}" type="presParOf" srcId="{B431A629-CDBD-482B-B4F3-1CE3A2D1E6A0}" destId="{2F5A0420-48EB-4FE2-BFA2-3A92DA6C9445}" srcOrd="0" destOrd="0" presId="urn:microsoft.com/office/officeart/2008/layout/VerticalCurved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AFD98A-BEA7-4D45-81E2-3F254E0FD899}">
      <dsp:nvSpPr>
        <dsp:cNvPr id="0" name=""/>
        <dsp:cNvSpPr/>
      </dsp:nvSpPr>
      <dsp:spPr>
        <a:xfrm>
          <a:off x="0" y="535457"/>
          <a:ext cx="7391400" cy="2520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F09FC01D-6554-404B-9C9D-D005C401833A}">
      <dsp:nvSpPr>
        <dsp:cNvPr id="0" name=""/>
        <dsp:cNvSpPr/>
      </dsp:nvSpPr>
      <dsp:spPr>
        <a:xfrm>
          <a:off x="354411" y="210790"/>
          <a:ext cx="7029581" cy="472266"/>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5564" tIns="0" rIns="195564" bIns="0" numCol="1" spcCol="1270" anchor="ctr" anchorCtr="0">
          <a:noAutofit/>
        </a:bodyPr>
        <a:lstStyle/>
        <a:p>
          <a:pPr lvl="0" algn="l" defTabSz="800100">
            <a:lnSpc>
              <a:spcPct val="90000"/>
            </a:lnSpc>
            <a:spcBef>
              <a:spcPct val="0"/>
            </a:spcBef>
            <a:spcAft>
              <a:spcPct val="35000"/>
            </a:spcAft>
          </a:pPr>
          <a:r>
            <a:rPr lang="nb-NO" sz="1800" b="1" kern="1200" dirty="0" smtClean="0">
              <a:latin typeface="Times New Roman" panose="02020603050405020304" pitchFamily="18" charset="0"/>
              <a:cs typeface="Times New Roman" panose="02020603050405020304" pitchFamily="18" charset="0"/>
            </a:rPr>
            <a:t>Tự hoàn thiện phẩm chất và năng lực của người giáo viên chủ nhiệm</a:t>
          </a:r>
          <a:endParaRPr lang="en-US" sz="1800" kern="1200" dirty="0">
            <a:latin typeface="Times New Roman" panose="02020603050405020304" pitchFamily="18" charset="0"/>
            <a:cs typeface="Times New Roman" panose="02020603050405020304" pitchFamily="18" charset="0"/>
          </a:endParaRPr>
        </a:p>
      </dsp:txBody>
      <dsp:txXfrm>
        <a:off x="377465" y="233844"/>
        <a:ext cx="6983473" cy="426158"/>
      </dsp:txXfrm>
    </dsp:sp>
    <dsp:sp modelId="{01E78696-9327-44BB-8B40-928BF09D473F}">
      <dsp:nvSpPr>
        <dsp:cNvPr id="0" name=""/>
        <dsp:cNvSpPr/>
      </dsp:nvSpPr>
      <dsp:spPr>
        <a:xfrm>
          <a:off x="0" y="1220018"/>
          <a:ext cx="7391400" cy="2520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FD6E3D1-3C3C-45CF-B2B8-E57264A509C7}">
      <dsp:nvSpPr>
        <dsp:cNvPr id="0" name=""/>
        <dsp:cNvSpPr/>
      </dsp:nvSpPr>
      <dsp:spPr>
        <a:xfrm>
          <a:off x="351885" y="841457"/>
          <a:ext cx="7037702" cy="526161"/>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5564" tIns="0" rIns="195564" bIns="0" numCol="1" spcCol="1270" anchor="ctr" anchorCtr="0">
          <a:noAutofit/>
        </a:bodyPr>
        <a:lstStyle/>
        <a:p>
          <a:pPr lvl="0" algn="l" defTabSz="800100">
            <a:lnSpc>
              <a:spcPct val="90000"/>
            </a:lnSpc>
            <a:spcBef>
              <a:spcPct val="0"/>
            </a:spcBef>
            <a:spcAft>
              <a:spcPct val="35000"/>
            </a:spcAft>
          </a:pPr>
          <a:r>
            <a:rPr lang="it-IT" sz="1800" b="1" kern="1200" dirty="0" smtClean="0">
              <a:latin typeface="Times New Roman" panose="02020603050405020304" pitchFamily="18" charset="0"/>
              <a:cs typeface="Times New Roman" panose="02020603050405020304" pitchFamily="18" charset="0"/>
            </a:rPr>
            <a:t>Xây dựng kế hoạch chủ nhiệm</a:t>
          </a:r>
          <a:endParaRPr lang="en-US" sz="1800" kern="1200" dirty="0">
            <a:latin typeface="Times New Roman" panose="02020603050405020304" pitchFamily="18" charset="0"/>
            <a:cs typeface="Times New Roman" panose="02020603050405020304" pitchFamily="18" charset="0"/>
          </a:endParaRPr>
        </a:p>
      </dsp:txBody>
      <dsp:txXfrm>
        <a:off x="377570" y="867142"/>
        <a:ext cx="6986332" cy="474791"/>
      </dsp:txXfrm>
    </dsp:sp>
    <dsp:sp modelId="{10C10159-D39C-4F49-96FB-75E21FD8F1EB}">
      <dsp:nvSpPr>
        <dsp:cNvPr id="0" name=""/>
        <dsp:cNvSpPr/>
      </dsp:nvSpPr>
      <dsp:spPr>
        <a:xfrm>
          <a:off x="0" y="1845221"/>
          <a:ext cx="7391400" cy="252000"/>
        </a:xfrm>
        <a:prstGeom prst="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E543AF73-488D-419E-AA43-259F835CC661}">
      <dsp:nvSpPr>
        <dsp:cNvPr id="0" name=""/>
        <dsp:cNvSpPr/>
      </dsp:nvSpPr>
      <dsp:spPr>
        <a:xfrm>
          <a:off x="351885" y="1526018"/>
          <a:ext cx="7037702" cy="466802"/>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5564" tIns="0" rIns="195564" bIns="0" numCol="1" spcCol="1270" anchor="ctr" anchorCtr="0">
          <a:noAutofit/>
        </a:bodyPr>
        <a:lstStyle/>
        <a:p>
          <a:pPr lvl="0" algn="l" defTabSz="800100">
            <a:lnSpc>
              <a:spcPct val="90000"/>
            </a:lnSpc>
            <a:spcBef>
              <a:spcPct val="0"/>
            </a:spcBef>
            <a:spcAft>
              <a:spcPct val="35000"/>
            </a:spcAft>
          </a:pPr>
          <a:r>
            <a:rPr lang="pt-BR" sz="1800" b="1" kern="1200" dirty="0" smtClean="0">
              <a:latin typeface="Times New Roman" panose="02020603050405020304" pitchFamily="18" charset="0"/>
              <a:cs typeface="Times New Roman" panose="02020603050405020304" pitchFamily="18" charset="0"/>
            </a:rPr>
            <a:t>Tìm hiểu nắm vững tình hình học sinh lớp chủ nhiệm</a:t>
          </a:r>
        </a:p>
      </dsp:txBody>
      <dsp:txXfrm>
        <a:off x="374672" y="1548805"/>
        <a:ext cx="6992128" cy="421228"/>
      </dsp:txXfrm>
    </dsp:sp>
    <dsp:sp modelId="{9B3347B9-2778-4C2D-92DC-ED8185FFA9AE}">
      <dsp:nvSpPr>
        <dsp:cNvPr id="0" name=""/>
        <dsp:cNvSpPr/>
      </dsp:nvSpPr>
      <dsp:spPr>
        <a:xfrm>
          <a:off x="0" y="2446698"/>
          <a:ext cx="7391400" cy="252000"/>
        </a:xfrm>
        <a:prstGeom prst="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5FD271C-B0D8-40C0-BFBC-F29E9F6B6035}">
      <dsp:nvSpPr>
        <dsp:cNvPr id="0" name=""/>
        <dsp:cNvSpPr/>
      </dsp:nvSpPr>
      <dsp:spPr>
        <a:xfrm>
          <a:off x="351885" y="2151221"/>
          <a:ext cx="7037702" cy="443077"/>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5564" tIns="0" rIns="195564" bIns="0" numCol="1" spcCol="1270" anchor="ctr" anchorCtr="0">
          <a:noAutofit/>
        </a:bodyPr>
        <a:lstStyle/>
        <a:p>
          <a:pPr lvl="0" algn="l" defTabSz="800100">
            <a:lnSpc>
              <a:spcPct val="90000"/>
            </a:lnSpc>
            <a:spcBef>
              <a:spcPct val="0"/>
            </a:spcBef>
            <a:spcAft>
              <a:spcPct val="35000"/>
            </a:spcAft>
          </a:pPr>
          <a:r>
            <a:rPr lang="nl-NL" sz="1800" b="1" kern="1200" dirty="0" smtClean="0">
              <a:latin typeface="Times New Roman" panose="02020603050405020304" pitchFamily="18" charset="0"/>
              <a:cs typeface="Times New Roman" panose="02020603050405020304" pitchFamily="18" charset="0"/>
            </a:rPr>
            <a:t>Ổn định nề nếp lớp</a:t>
          </a:r>
          <a:endParaRPr lang="en-US" sz="1800" kern="1200" dirty="0">
            <a:latin typeface="Times New Roman" panose="02020603050405020304" pitchFamily="18" charset="0"/>
            <a:cs typeface="Times New Roman" panose="02020603050405020304" pitchFamily="18" charset="0"/>
          </a:endParaRPr>
        </a:p>
      </dsp:txBody>
      <dsp:txXfrm>
        <a:off x="373514" y="2172850"/>
        <a:ext cx="6994444" cy="399819"/>
      </dsp:txXfrm>
    </dsp:sp>
    <dsp:sp modelId="{89B6C65C-37BB-44D1-BB69-722D1904E100}">
      <dsp:nvSpPr>
        <dsp:cNvPr id="0" name=""/>
        <dsp:cNvSpPr/>
      </dsp:nvSpPr>
      <dsp:spPr>
        <a:xfrm>
          <a:off x="0" y="3085622"/>
          <a:ext cx="7391400" cy="252000"/>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A40AF87-1765-4724-A731-FC2942379A63}">
      <dsp:nvSpPr>
        <dsp:cNvPr id="0" name=""/>
        <dsp:cNvSpPr/>
      </dsp:nvSpPr>
      <dsp:spPr>
        <a:xfrm>
          <a:off x="351885" y="2752698"/>
          <a:ext cx="7037702" cy="480523"/>
        </a:xfrm>
        <a:prstGeom prst="round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5564" tIns="0" rIns="195564" bIns="0" numCol="1" spcCol="1270" anchor="ctr" anchorCtr="0">
          <a:noAutofit/>
        </a:bodyPr>
        <a:lstStyle/>
        <a:p>
          <a:pPr lvl="0" algn="l" defTabSz="800100">
            <a:lnSpc>
              <a:spcPct val="90000"/>
            </a:lnSpc>
            <a:spcBef>
              <a:spcPct val="0"/>
            </a:spcBef>
            <a:spcAft>
              <a:spcPct val="35000"/>
            </a:spcAft>
          </a:pPr>
          <a:r>
            <a:rPr lang="nl-NL" sz="1800" b="1" kern="1200" dirty="0" smtClean="0">
              <a:latin typeface="Times New Roman" panose="02020603050405020304" pitchFamily="18" charset="0"/>
              <a:cs typeface="Times New Roman" panose="02020603050405020304" pitchFamily="18" charset="0"/>
            </a:rPr>
            <a:t>Xây dựng phong trào học tập lành mạnh</a:t>
          </a:r>
          <a:endParaRPr lang="en-US" sz="1800" kern="1200" dirty="0">
            <a:latin typeface="Times New Roman" panose="02020603050405020304" pitchFamily="18" charset="0"/>
            <a:cs typeface="Times New Roman" panose="02020603050405020304" pitchFamily="18" charset="0"/>
          </a:endParaRPr>
        </a:p>
      </dsp:txBody>
      <dsp:txXfrm>
        <a:off x="375342" y="2776155"/>
        <a:ext cx="6990788" cy="433609"/>
      </dsp:txXfrm>
    </dsp:sp>
    <dsp:sp modelId="{88F27149-4BB2-4D24-8D2D-2D7F6D665A66}">
      <dsp:nvSpPr>
        <dsp:cNvPr id="0" name=""/>
        <dsp:cNvSpPr/>
      </dsp:nvSpPr>
      <dsp:spPr>
        <a:xfrm>
          <a:off x="0" y="3775025"/>
          <a:ext cx="7391400" cy="252000"/>
        </a:xfrm>
        <a:prstGeom prst="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F0C138D-1DDD-4363-B82A-625722E85B9A}">
      <dsp:nvSpPr>
        <dsp:cNvPr id="0" name=""/>
        <dsp:cNvSpPr/>
      </dsp:nvSpPr>
      <dsp:spPr>
        <a:xfrm>
          <a:off x="351885" y="3391622"/>
          <a:ext cx="7037702" cy="531002"/>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5564" tIns="0" rIns="195564" bIns="0" numCol="1" spcCol="1270" anchor="ctr" anchorCtr="0">
          <a:noAutofit/>
        </a:bodyPr>
        <a:lstStyle/>
        <a:p>
          <a:pPr lvl="0" algn="l" defTabSz="800100">
            <a:lnSpc>
              <a:spcPct val="90000"/>
            </a:lnSpc>
            <a:spcBef>
              <a:spcPct val="0"/>
            </a:spcBef>
            <a:spcAft>
              <a:spcPct val="35000"/>
            </a:spcAft>
          </a:pPr>
          <a:r>
            <a:rPr lang="it-IT" sz="1800" b="1" kern="1200" dirty="0" smtClean="0">
              <a:latin typeface="Times New Roman" panose="02020603050405020304" pitchFamily="18" charset="0"/>
              <a:cs typeface="Times New Roman" panose="02020603050405020304" pitchFamily="18" charset="0"/>
            </a:rPr>
            <a:t>Xây dựng “Lớp học thân thiện, học sinh tích cực”</a:t>
          </a:r>
          <a:endParaRPr lang="en-US" sz="1800" kern="1200" dirty="0">
            <a:latin typeface="Times New Roman" panose="02020603050405020304" pitchFamily="18" charset="0"/>
            <a:cs typeface="Times New Roman" panose="02020603050405020304" pitchFamily="18" charset="0"/>
          </a:endParaRPr>
        </a:p>
      </dsp:txBody>
      <dsp:txXfrm>
        <a:off x="377806" y="3417543"/>
        <a:ext cx="6985860" cy="479160"/>
      </dsp:txXfrm>
    </dsp:sp>
    <dsp:sp modelId="{9946838D-FD9A-4F8A-BA9B-DA70817524FE}">
      <dsp:nvSpPr>
        <dsp:cNvPr id="0" name=""/>
        <dsp:cNvSpPr/>
      </dsp:nvSpPr>
      <dsp:spPr>
        <a:xfrm>
          <a:off x="0" y="4439409"/>
          <a:ext cx="7391400" cy="252000"/>
        </a:xfrm>
        <a:prstGeom prst="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99C3AE96-AAFC-4293-9B39-98F4FF304B2C}">
      <dsp:nvSpPr>
        <dsp:cNvPr id="0" name=""/>
        <dsp:cNvSpPr/>
      </dsp:nvSpPr>
      <dsp:spPr>
        <a:xfrm>
          <a:off x="351885" y="4081025"/>
          <a:ext cx="7037702" cy="505984"/>
        </a:xfrm>
        <a:prstGeom prst="round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5564" tIns="0" rIns="195564" bIns="0" numCol="1" spcCol="1270" anchor="ctr" anchorCtr="0">
          <a:noAutofit/>
        </a:bodyPr>
        <a:lstStyle/>
        <a:p>
          <a:pPr lvl="0" algn="l" defTabSz="800100">
            <a:lnSpc>
              <a:spcPct val="100000"/>
            </a:lnSpc>
            <a:spcBef>
              <a:spcPct val="0"/>
            </a:spcBef>
            <a:spcAft>
              <a:spcPct val="35000"/>
            </a:spcAft>
          </a:pPr>
          <a:endParaRPr lang="en-US" sz="1800" b="1" u="none" kern="1200" dirty="0">
            <a:latin typeface="Times New Roman" panose="02020603050405020304" pitchFamily="18" charset="0"/>
            <a:cs typeface="Times New Roman" panose="02020603050405020304" pitchFamily="18" charset="0"/>
          </a:endParaRPr>
        </a:p>
      </dsp:txBody>
      <dsp:txXfrm>
        <a:off x="376585" y="4105725"/>
        <a:ext cx="6988302" cy="4565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67C1FD-DDAF-4B93-84B3-EC74240E2A08}">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F7B0B64-8880-450F-B427-D48035CD9655}">
      <dsp:nvSpPr>
        <dsp:cNvPr id="0" name=""/>
        <dsp:cNvSpPr/>
      </dsp:nvSpPr>
      <dsp:spPr>
        <a:xfrm>
          <a:off x="564979" y="406400"/>
          <a:ext cx="6237833" cy="812800"/>
        </a:xfrm>
        <a:prstGeom prst="rect">
          <a:avLst/>
        </a:prstGeom>
        <a:solidFill>
          <a:schemeClr val="accent6">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45720" rIns="45720" bIns="45720" numCol="1" spcCol="1270" anchor="ctr" anchorCtr="0">
          <a:noAutofit/>
        </a:bodyPr>
        <a:lstStyle/>
        <a:p>
          <a:pPr lvl="0" algn="l" defTabSz="800100">
            <a:lnSpc>
              <a:spcPct val="90000"/>
            </a:lnSpc>
            <a:spcBef>
              <a:spcPct val="0"/>
            </a:spcBef>
            <a:spcAft>
              <a:spcPct val="35000"/>
            </a:spcAft>
          </a:pPr>
          <a:r>
            <a:rPr lang="nb-NO" sz="1800" kern="1200" dirty="0" smtClean="0">
              <a:solidFill>
                <a:schemeClr val="tx1"/>
              </a:solidFill>
              <a:latin typeface="Times New Roman" panose="02020603050405020304" pitchFamily="18" charset="0"/>
              <a:cs typeface="Times New Roman" panose="02020603050405020304" pitchFamily="18" charset="0"/>
            </a:rPr>
            <a:t>Giáo viên chủ nhiệm phải có phẩm chất và năng lực tổng hợp</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564979" y="406400"/>
        <a:ext cx="6237833" cy="812800"/>
      </dsp:txXfrm>
    </dsp:sp>
    <dsp:sp modelId="{241F617B-B379-4AB7-ADC8-BB4169E51065}">
      <dsp:nvSpPr>
        <dsp:cNvPr id="0" name=""/>
        <dsp:cNvSpPr/>
      </dsp:nvSpPr>
      <dsp:spPr>
        <a:xfrm>
          <a:off x="56979" y="304800"/>
          <a:ext cx="1016000" cy="1016000"/>
        </a:xfrm>
        <a:prstGeom prst="ellipse">
          <a:avLst/>
        </a:prstGeom>
        <a:solidFill>
          <a:schemeClr val="accent6">
            <a:lumMod val="7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59E134-A68E-4904-81D6-0CC7A114CCE8}">
      <dsp:nvSpPr>
        <dsp:cNvPr id="0" name=""/>
        <dsp:cNvSpPr/>
      </dsp:nvSpPr>
      <dsp:spPr>
        <a:xfrm>
          <a:off x="860432" y="1625599"/>
          <a:ext cx="5942380" cy="812800"/>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45720" rIns="45720" bIns="45720" numCol="1" spcCol="1270" anchor="ctr" anchorCtr="0">
          <a:noAutofit/>
        </a:bodyPr>
        <a:lstStyle/>
        <a:p>
          <a:pPr lvl="0" algn="l" defTabSz="800100">
            <a:lnSpc>
              <a:spcPct val="90000"/>
            </a:lnSpc>
            <a:spcBef>
              <a:spcPct val="0"/>
            </a:spcBef>
            <a:spcAft>
              <a:spcPct val="35000"/>
            </a:spcAft>
          </a:pPr>
          <a:r>
            <a:rPr lang="nb-NO" sz="1800" kern="1200" dirty="0" smtClean="0">
              <a:latin typeface="Times New Roman" panose="02020603050405020304" pitchFamily="18" charset="0"/>
              <a:cs typeface="Times New Roman" panose="02020603050405020304" pitchFamily="18" charset="0"/>
            </a:rPr>
            <a:t>Phải luôn thể hiện mình trước học sinh và phải luôn là tấm gương sáng cho học sinh noi theo</a:t>
          </a:r>
          <a:endParaRPr lang="en-US" sz="1800" kern="1200" dirty="0">
            <a:latin typeface="Times New Roman" panose="02020603050405020304" pitchFamily="18" charset="0"/>
            <a:cs typeface="Times New Roman" panose="02020603050405020304" pitchFamily="18" charset="0"/>
          </a:endParaRPr>
        </a:p>
      </dsp:txBody>
      <dsp:txXfrm>
        <a:off x="860432" y="1625599"/>
        <a:ext cx="5942380" cy="812800"/>
      </dsp:txXfrm>
    </dsp:sp>
    <dsp:sp modelId="{DA064816-D0C3-4CAA-B6D3-B5DD13595929}">
      <dsp:nvSpPr>
        <dsp:cNvPr id="0" name=""/>
        <dsp:cNvSpPr/>
      </dsp:nvSpPr>
      <dsp:spPr>
        <a:xfrm>
          <a:off x="352432" y="1523999"/>
          <a:ext cx="1016000" cy="1016000"/>
        </a:xfrm>
        <a:prstGeom prst="ellipse">
          <a:avLst/>
        </a:prstGeom>
        <a:solidFill>
          <a:srgbClr val="FF000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3AFB88-31D6-4A0C-83D0-C8F40915F8E2}">
      <dsp:nvSpPr>
        <dsp:cNvPr id="0" name=""/>
        <dsp:cNvSpPr/>
      </dsp:nvSpPr>
      <dsp:spPr>
        <a:xfrm>
          <a:off x="564979" y="2844800"/>
          <a:ext cx="6237833" cy="812800"/>
        </a:xfrm>
        <a:prstGeom prst="rect">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48260" rIns="48260" bIns="48260" numCol="1" spcCol="1270" anchor="ctr" anchorCtr="0">
          <a:noAutofit/>
        </a:bodyPr>
        <a:lstStyle/>
        <a:p>
          <a:pPr lvl="0" algn="l" defTabSz="844550">
            <a:lnSpc>
              <a:spcPct val="90000"/>
            </a:lnSpc>
            <a:spcBef>
              <a:spcPct val="0"/>
            </a:spcBef>
            <a:spcAft>
              <a:spcPct val="35000"/>
            </a:spcAft>
          </a:pPr>
          <a:r>
            <a:rPr lang="nb-NO" sz="1900" kern="1200" dirty="0" smtClean="0">
              <a:latin typeface="Times New Roman" panose="02020603050405020304" pitchFamily="18" charset="0"/>
              <a:cs typeface="Times New Roman" panose="02020603050405020304" pitchFamily="18" charset="0"/>
            </a:rPr>
            <a:t>Tôi luôn cố gắng tự học, tự bồi dưỡng thông qua nghiên cứu tài liệu, tham khảo cách làm của bạn bè đồng nghiệp</a:t>
          </a:r>
          <a:endParaRPr lang="en-US" sz="1900" kern="1200" dirty="0">
            <a:latin typeface="Times New Roman" panose="02020603050405020304" pitchFamily="18" charset="0"/>
            <a:cs typeface="Times New Roman" panose="02020603050405020304" pitchFamily="18" charset="0"/>
          </a:endParaRPr>
        </a:p>
      </dsp:txBody>
      <dsp:txXfrm>
        <a:off x="564979" y="2844800"/>
        <a:ext cx="6237833" cy="812800"/>
      </dsp:txXfrm>
    </dsp:sp>
    <dsp:sp modelId="{D7BF7346-EC0E-4E81-8BCB-671775587A75}">
      <dsp:nvSpPr>
        <dsp:cNvPr id="0" name=""/>
        <dsp:cNvSpPr/>
      </dsp:nvSpPr>
      <dsp:spPr>
        <a:xfrm>
          <a:off x="56979" y="2743200"/>
          <a:ext cx="1016000" cy="1016000"/>
        </a:xfrm>
        <a:prstGeom prst="ellipse">
          <a:avLst/>
        </a:prstGeom>
        <a:solidFill>
          <a:srgbClr val="002060"/>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F98F49-B62C-4CF9-AB96-D104D6A265C4}">
      <dsp:nvSpPr>
        <dsp:cNvPr id="0" name=""/>
        <dsp:cNvSpPr/>
      </dsp:nvSpPr>
      <dsp:spPr>
        <a:xfrm>
          <a:off x="-4679428" y="-717514"/>
          <a:ext cx="5575228" cy="5575228"/>
        </a:xfrm>
        <a:prstGeom prst="blockArc">
          <a:avLst>
            <a:gd name="adj1" fmla="val 18900000"/>
            <a:gd name="adj2" fmla="val 2700000"/>
            <a:gd name="adj3" fmla="val 387"/>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6FD9C3-3C78-44B8-9DAE-8649EC5A95D5}">
      <dsp:nvSpPr>
        <dsp:cNvPr id="0" name=""/>
        <dsp:cNvSpPr/>
      </dsp:nvSpPr>
      <dsp:spPr>
        <a:xfrm>
          <a:off x="290435" y="188213"/>
          <a:ext cx="7198093" cy="376261"/>
        </a:xfrm>
        <a:prstGeom prst="rect">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657" tIns="45720" rIns="45720" bIns="45720" numCol="1" spcCol="1270" anchor="ctr" anchorCtr="0">
          <a:noAutofit/>
        </a:bodyPr>
        <a:lstStyle/>
        <a:p>
          <a:pPr lvl="0" algn="l" defTabSz="800100">
            <a:lnSpc>
              <a:spcPct val="90000"/>
            </a:lnSpc>
            <a:spcBef>
              <a:spcPct val="0"/>
            </a:spcBef>
            <a:spcAft>
              <a:spcPct val="35000"/>
            </a:spcAft>
          </a:pPr>
          <a:r>
            <a:rPr lang="pt-BR" sz="1800" kern="1200" dirty="0" smtClean="0">
              <a:solidFill>
                <a:schemeClr val="tx1"/>
              </a:solidFill>
              <a:latin typeface="Times New Roman" panose="02020603050405020304" pitchFamily="18" charset="0"/>
              <a:cs typeface="Times New Roman" panose="02020603050405020304" pitchFamily="18" charset="0"/>
            </a:rPr>
            <a:t>Căn cứ vào mục tiêu cấp học và lớp học.</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290435" y="188213"/>
        <a:ext cx="7198093" cy="376261"/>
      </dsp:txXfrm>
    </dsp:sp>
    <dsp:sp modelId="{CBB1ABFF-7261-4489-9471-8B0E89F7A176}">
      <dsp:nvSpPr>
        <dsp:cNvPr id="0" name=""/>
        <dsp:cNvSpPr/>
      </dsp:nvSpPr>
      <dsp:spPr>
        <a:xfrm>
          <a:off x="55271" y="141180"/>
          <a:ext cx="470326" cy="4703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236593-C92F-4C7F-B0C8-6E9AFDCB4713}">
      <dsp:nvSpPr>
        <dsp:cNvPr id="0" name=""/>
        <dsp:cNvSpPr/>
      </dsp:nvSpPr>
      <dsp:spPr>
        <a:xfrm>
          <a:off x="631173" y="752936"/>
          <a:ext cx="6857354" cy="376261"/>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657" tIns="45720" rIns="45720" bIns="45720" numCol="1" spcCol="1270" anchor="ctr" anchorCtr="0">
          <a:noAutofit/>
        </a:bodyPr>
        <a:lstStyle/>
        <a:p>
          <a:pPr lvl="0" algn="l" defTabSz="800100">
            <a:lnSpc>
              <a:spcPct val="90000"/>
            </a:lnSpc>
            <a:spcBef>
              <a:spcPct val="0"/>
            </a:spcBef>
            <a:spcAft>
              <a:spcPct val="35000"/>
            </a:spcAft>
          </a:pPr>
          <a:r>
            <a:rPr lang="pt-BR" sz="1800" kern="1200" dirty="0" smtClean="0">
              <a:solidFill>
                <a:schemeClr val="tx1"/>
              </a:solidFill>
              <a:latin typeface="Times New Roman" panose="02020603050405020304" pitchFamily="18" charset="0"/>
              <a:cs typeface="Times New Roman" panose="02020603050405020304" pitchFamily="18" charset="0"/>
            </a:rPr>
            <a:t>Căn cứ vào nhiệm vụ từng năm học </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631173" y="752936"/>
        <a:ext cx="6857354" cy="376261"/>
      </dsp:txXfrm>
    </dsp:sp>
    <dsp:sp modelId="{D7FEFB09-33BF-4106-859B-A7FDB74EA576}">
      <dsp:nvSpPr>
        <dsp:cNvPr id="0" name=""/>
        <dsp:cNvSpPr/>
      </dsp:nvSpPr>
      <dsp:spPr>
        <a:xfrm>
          <a:off x="396010" y="705904"/>
          <a:ext cx="470326" cy="4703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D2313D-A648-41BE-B335-95ACC652F87A}">
      <dsp:nvSpPr>
        <dsp:cNvPr id="0" name=""/>
        <dsp:cNvSpPr/>
      </dsp:nvSpPr>
      <dsp:spPr>
        <a:xfrm>
          <a:off x="817896" y="1317246"/>
          <a:ext cx="6670631" cy="376261"/>
        </a:xfrm>
        <a:prstGeom prst="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657" tIns="45720" rIns="45720" bIns="45720" numCol="1" spcCol="1270" anchor="ctr" anchorCtr="0">
          <a:noAutofit/>
        </a:bodyPr>
        <a:lstStyle/>
        <a:p>
          <a:pPr lvl="0" algn="l" defTabSz="800100">
            <a:lnSpc>
              <a:spcPct val="90000"/>
            </a:lnSpc>
            <a:spcBef>
              <a:spcPct val="0"/>
            </a:spcBef>
            <a:spcAft>
              <a:spcPct val="35000"/>
            </a:spcAft>
          </a:pPr>
          <a:r>
            <a:rPr lang="pt-BR" sz="1800" kern="1200" dirty="0" smtClean="0">
              <a:solidFill>
                <a:schemeClr val="tx1"/>
              </a:solidFill>
              <a:latin typeface="Times New Roman" panose="02020603050405020304" pitchFamily="18" charset="0"/>
              <a:cs typeface="Times New Roman" panose="02020603050405020304" pitchFamily="18" charset="0"/>
            </a:rPr>
            <a:t>Mục tiêu nhiệm vụ kế hoạch giáo dục của trường</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817896" y="1317246"/>
        <a:ext cx="6670631" cy="376261"/>
      </dsp:txXfrm>
    </dsp:sp>
    <dsp:sp modelId="{A3C9C0C7-22AA-4312-82E4-78D68FB7E490}">
      <dsp:nvSpPr>
        <dsp:cNvPr id="0" name=""/>
        <dsp:cNvSpPr/>
      </dsp:nvSpPr>
      <dsp:spPr>
        <a:xfrm>
          <a:off x="582733" y="1270213"/>
          <a:ext cx="470326" cy="4703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6C2940-4690-462B-B09A-EA38C577C146}">
      <dsp:nvSpPr>
        <dsp:cNvPr id="0" name=""/>
        <dsp:cNvSpPr/>
      </dsp:nvSpPr>
      <dsp:spPr>
        <a:xfrm>
          <a:off x="877515" y="1881969"/>
          <a:ext cx="6611012" cy="376261"/>
        </a:xfrm>
        <a:prstGeom prst="rect">
          <a:avLst/>
        </a:prstGeom>
        <a:solidFill>
          <a:schemeClr val="tx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657" tIns="45720" rIns="45720" bIns="45720" numCol="1" spcCol="1270" anchor="ctr" anchorCtr="0">
          <a:noAutofit/>
        </a:bodyPr>
        <a:lstStyle/>
        <a:p>
          <a:pPr lvl="0" algn="l" defTabSz="800100">
            <a:lnSpc>
              <a:spcPct val="90000"/>
            </a:lnSpc>
            <a:spcBef>
              <a:spcPct val="0"/>
            </a:spcBef>
            <a:spcAft>
              <a:spcPct val="35000"/>
            </a:spcAft>
          </a:pPr>
          <a:r>
            <a:rPr lang="pt-BR" sz="1800" kern="1200" smtClean="0">
              <a:solidFill>
                <a:schemeClr val="tx1"/>
              </a:solidFill>
              <a:latin typeface="Times New Roman" panose="02020603050405020304" pitchFamily="18" charset="0"/>
              <a:cs typeface="Times New Roman" panose="02020603050405020304" pitchFamily="18" charset="0"/>
            </a:rPr>
            <a:t>Đặc điểm của học sinh lớp chủ nhiệm</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877515" y="1881969"/>
        <a:ext cx="6611012" cy="376261"/>
      </dsp:txXfrm>
    </dsp:sp>
    <dsp:sp modelId="{AA9D1FA2-F1BA-48E8-A6E8-591C62400544}">
      <dsp:nvSpPr>
        <dsp:cNvPr id="0" name=""/>
        <dsp:cNvSpPr/>
      </dsp:nvSpPr>
      <dsp:spPr>
        <a:xfrm>
          <a:off x="642352" y="1834936"/>
          <a:ext cx="470326" cy="4703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653EC1-8D27-4A10-8044-CB2DC2D2AECA}">
      <dsp:nvSpPr>
        <dsp:cNvPr id="0" name=""/>
        <dsp:cNvSpPr/>
      </dsp:nvSpPr>
      <dsp:spPr>
        <a:xfrm>
          <a:off x="817896" y="2446692"/>
          <a:ext cx="6670631" cy="376261"/>
        </a:xfrm>
        <a:prstGeom prst="rect">
          <a:avLst/>
        </a:prstGeom>
        <a:solidFill>
          <a:schemeClr val="accent2">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657" tIns="45720" rIns="45720" bIns="45720" numCol="1" spcCol="1270" anchor="ctr" anchorCtr="0">
          <a:noAutofit/>
        </a:bodyPr>
        <a:lstStyle/>
        <a:p>
          <a:pPr lvl="0" algn="l" defTabSz="800100">
            <a:lnSpc>
              <a:spcPct val="90000"/>
            </a:lnSpc>
            <a:spcBef>
              <a:spcPct val="0"/>
            </a:spcBef>
            <a:spcAft>
              <a:spcPct val="35000"/>
            </a:spcAft>
          </a:pPr>
          <a:r>
            <a:rPr lang="pt-BR" sz="1800" kern="1200" smtClean="0">
              <a:solidFill>
                <a:schemeClr val="tx1"/>
              </a:solidFill>
              <a:latin typeface="Times New Roman" panose="02020603050405020304" pitchFamily="18" charset="0"/>
              <a:cs typeface="Times New Roman" panose="02020603050405020304" pitchFamily="18" charset="0"/>
            </a:rPr>
            <a:t>Căn cứ vào khả năng, điều kiện tham gia của phụ huynh</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817896" y="2446692"/>
        <a:ext cx="6670631" cy="376261"/>
      </dsp:txXfrm>
    </dsp:sp>
    <dsp:sp modelId="{67901ABA-30F7-480C-8D48-C076DBA18387}">
      <dsp:nvSpPr>
        <dsp:cNvPr id="0" name=""/>
        <dsp:cNvSpPr/>
      </dsp:nvSpPr>
      <dsp:spPr>
        <a:xfrm>
          <a:off x="543409" y="2406493"/>
          <a:ext cx="470326" cy="4703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1ECDB4-5F1A-4B68-9D17-57A7BB4049E0}">
      <dsp:nvSpPr>
        <dsp:cNvPr id="0" name=""/>
        <dsp:cNvSpPr/>
      </dsp:nvSpPr>
      <dsp:spPr>
        <a:xfrm>
          <a:off x="631173" y="3011001"/>
          <a:ext cx="6857354" cy="376261"/>
        </a:xfrm>
        <a:prstGeom prst="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657" tIns="45720" rIns="45720" bIns="45720" numCol="1" spcCol="1270" anchor="ctr" anchorCtr="0">
          <a:noAutofit/>
        </a:bodyPr>
        <a:lstStyle/>
        <a:p>
          <a:pPr lvl="0" algn="l" defTabSz="800100">
            <a:lnSpc>
              <a:spcPct val="90000"/>
            </a:lnSpc>
            <a:spcBef>
              <a:spcPct val="0"/>
            </a:spcBef>
            <a:spcAft>
              <a:spcPct val="35000"/>
            </a:spcAft>
          </a:pPr>
          <a:r>
            <a:rPr lang="pt-BR" sz="1800" kern="1200" dirty="0" smtClean="0">
              <a:solidFill>
                <a:schemeClr val="tx1"/>
              </a:solidFill>
              <a:latin typeface="Times New Roman" panose="02020603050405020304" pitchFamily="18" charset="0"/>
              <a:cs typeface="Times New Roman" panose="02020603050405020304" pitchFamily="18" charset="0"/>
            </a:rPr>
            <a:t>Mục tiêu kế hoạch công tác của các tổ chức đoàn thể </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631173" y="3011001"/>
        <a:ext cx="6857354" cy="376261"/>
      </dsp:txXfrm>
    </dsp:sp>
    <dsp:sp modelId="{F66B3486-3410-401F-8AB3-4C8B76277C52}">
      <dsp:nvSpPr>
        <dsp:cNvPr id="0" name=""/>
        <dsp:cNvSpPr/>
      </dsp:nvSpPr>
      <dsp:spPr>
        <a:xfrm>
          <a:off x="396010" y="2963969"/>
          <a:ext cx="470326" cy="4703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DA6325-1042-4D2B-97B2-66255816C62E}">
      <dsp:nvSpPr>
        <dsp:cNvPr id="0" name=""/>
        <dsp:cNvSpPr/>
      </dsp:nvSpPr>
      <dsp:spPr>
        <a:xfrm>
          <a:off x="290435" y="3575725"/>
          <a:ext cx="7198093" cy="376261"/>
        </a:xfrm>
        <a:prstGeom prst="rect">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657" tIns="45720" rIns="45720" bIns="45720" numCol="1" spcCol="1270" anchor="ctr" anchorCtr="0">
          <a:noAutofit/>
        </a:bodyPr>
        <a:lstStyle/>
        <a:p>
          <a:pPr lvl="0" algn="l" defTabSz="800100">
            <a:lnSpc>
              <a:spcPct val="90000"/>
            </a:lnSpc>
            <a:spcBef>
              <a:spcPct val="0"/>
            </a:spcBef>
            <a:spcAft>
              <a:spcPct val="35000"/>
            </a:spcAft>
          </a:pPr>
          <a:r>
            <a:rPr lang="pt-BR" sz="1800" kern="1200" smtClean="0">
              <a:solidFill>
                <a:schemeClr val="tx1"/>
              </a:solidFill>
              <a:latin typeface="Times New Roman" panose="02020603050405020304" pitchFamily="18" charset="0"/>
              <a:cs typeface="Times New Roman" panose="02020603050405020304" pitchFamily="18" charset="0"/>
            </a:rPr>
            <a:t>Đặc điểm tình hình của địa phương.</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290435" y="3575725"/>
        <a:ext cx="7198093" cy="376261"/>
      </dsp:txXfrm>
    </dsp:sp>
    <dsp:sp modelId="{2F5A0420-48EB-4FE2-BFA2-3A92DA6C9445}">
      <dsp:nvSpPr>
        <dsp:cNvPr id="0" name=""/>
        <dsp:cNvSpPr/>
      </dsp:nvSpPr>
      <dsp:spPr>
        <a:xfrm>
          <a:off x="55271" y="3528692"/>
          <a:ext cx="470326" cy="47032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1">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2">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srcNode" val="srcNode"/>
            <dgm:param type="dstNode" val="dstNode"/>
            <dgm:param type="endSty" val="noArr"/>
            <dgm:param type="connRout" val="curve"/>
            <dgm:param type="begPts" val="ctr"/>
            <dgm:param type="endPts" val="ct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parTxRTLAlign" val="l"/>
                <dgm:param type="shpTxLTRAlignCh" val="l"/>
                <dgm:param type="shpTxRTLAlignCh" val="l"/>
              </dgm:alg>
            </dgm:if>
            <dgm:else name="Name2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parTxRTLAlign" val="l"/>
                <dgm:param type="shpTxLTRAlignCh" val="l"/>
                <dgm:param type="shpTxRTLAlignCh" val="l"/>
              </dgm:alg>
            </dgm:if>
            <dgm:else name="Name3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parTxRTLAlign" val="l"/>
                <dgm:param type="shpTxLTRAlignCh" val="l"/>
                <dgm:param type="shpTxRTLAlignCh" val="l"/>
              </dgm:alg>
            </dgm:if>
            <dgm:else name="Name3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parTxRTLAlign" val="l"/>
                <dgm:param type="shpTxLTRAlignCh" val="l"/>
                <dgm:param type="shpTxRTLAlignCh" val="l"/>
              </dgm:alg>
            </dgm:if>
            <dgm:else name="Name4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parTxRTLAlign" val="l"/>
                <dgm:param type="shpTxLTRAlignCh" val="l"/>
                <dgm:param type="shpTxRTLAlignCh" val="l"/>
              </dgm:alg>
            </dgm:if>
            <dgm:else name="Name4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parTxRTLAlign" val="l"/>
                <dgm:param type="shpTxLTRAlignCh" val="l"/>
                <dgm:param type="shpTxRTLAlignCh" val="l"/>
              </dgm:alg>
            </dgm:if>
            <dgm:else name="Name52">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parTxRTLAlign" val="l"/>
                <dgm:param type="shpTxLTRAlignCh" val="l"/>
                <dgm:param type="shpTxRTLAlignCh" val="l"/>
              </dgm:alg>
            </dgm:if>
            <dgm:else name="Name57">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1">
  <dgm:title val=""/>
  <dgm:desc val=""/>
  <dgm:catLst>
    <dgm:cat type="simple" pri="10300"/>
  </dgm:catLst>
  <dgm:scene3d>
    <a:camera prst="orthographicFront"/>
    <a:lightRig rig="threePt" dir="t"/>
  </dgm:scene3d>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54F4EC-B73E-47CA-85A6-5C9440B27191}"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6271-1E3E-46B5-935C-6F1BAF49E1A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54F4EC-B73E-47CA-85A6-5C9440B27191}"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6271-1E3E-46B5-935C-6F1BAF49E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54F4EC-B73E-47CA-85A6-5C9440B27191}"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6271-1E3E-46B5-935C-6F1BAF49E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54F4EC-B73E-47CA-85A6-5C9440B27191}"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6271-1E3E-46B5-935C-6F1BAF49E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54F4EC-B73E-47CA-85A6-5C9440B27191}" type="datetimeFigureOut">
              <a:rPr lang="en-US" smtClean="0"/>
              <a:t>5/16/2024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826271-1E3E-46B5-935C-6F1BAF49E1A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54F4EC-B73E-47CA-85A6-5C9440B27191}"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26271-1E3E-46B5-935C-6F1BAF49E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54F4EC-B73E-47CA-85A6-5C9440B27191}" type="datetimeFigureOut">
              <a:rPr lang="en-US" smtClean="0"/>
              <a:t>5/16/2024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826271-1E3E-46B5-935C-6F1BAF49E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54F4EC-B73E-47CA-85A6-5C9440B27191}" type="datetimeFigureOut">
              <a:rPr lang="en-US" smtClean="0"/>
              <a:t>5/16/2024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826271-1E3E-46B5-935C-6F1BAF49E1A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4F4EC-B73E-47CA-85A6-5C9440B27191}" type="datetimeFigureOut">
              <a:rPr lang="en-US" smtClean="0"/>
              <a:t>5/16/2024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826271-1E3E-46B5-935C-6F1BAF49E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54F4EC-B73E-47CA-85A6-5C9440B27191}"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26271-1E3E-46B5-935C-6F1BAF49E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54F4EC-B73E-47CA-85A6-5C9440B27191}" type="datetimeFigureOut">
              <a:rPr lang="en-US" smtClean="0"/>
              <a:t>5/16/2024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826271-1E3E-46B5-935C-6F1BAF49E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4F4EC-B73E-47CA-85A6-5C9440B27191}" type="datetimeFigureOut">
              <a:rPr lang="en-US" smtClean="0"/>
              <a:t>5/16/2024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826271-1E3E-46B5-935C-6F1BAF49E1A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685800" y="2039541"/>
            <a:ext cx="8305800" cy="1845310"/>
          </a:xfrm>
          <a:prstGeom prst="rect">
            <a:avLst/>
          </a:prstGeom>
          <a:noFill/>
        </p:spPr>
        <p:txBody>
          <a:bodyPr wrap="square" rtlCol="0">
            <a:spAutoFit/>
          </a:bodyPr>
          <a:lstStyle/>
          <a:p>
            <a:pPr algn="ctr">
              <a:lnSpc>
                <a:spcPct val="150000"/>
              </a:lnSpc>
            </a:pPr>
            <a:r>
              <a:rPr lang="en-US" sz="2800" b="1" dirty="0" smtClean="0">
                <a:solidFill>
                  <a:schemeClr val="tx2">
                    <a:lumMod val="75000"/>
                  </a:schemeClr>
                </a:solidFill>
                <a:latin typeface="Times New Roman" panose="02020603050405020304" pitchFamily="18" charset="0"/>
                <a:cs typeface="Times New Roman" panose="02020603050405020304" pitchFamily="18" charset="0"/>
              </a:rPr>
              <a:t>ĐỀ TÀI</a:t>
            </a:r>
          </a:p>
          <a:p>
            <a:pPr algn="ctr">
              <a:lnSpc>
                <a:spcPct val="150000"/>
              </a:lnSpc>
            </a:pPr>
            <a:r>
              <a:rPr lang="nl-NL" sz="2400" b="1" dirty="0" smtClean="0">
                <a:solidFill>
                  <a:schemeClr val="tx2">
                    <a:lumMod val="75000"/>
                  </a:schemeClr>
                </a:solidFill>
                <a:latin typeface="Times New Roman" panose="02020603050405020304" pitchFamily="18" charset="0"/>
                <a:cs typeface="Times New Roman" panose="02020603050405020304" pitchFamily="18" charset="0"/>
              </a:rPr>
              <a:t>MỘT SỐ BIỆN PHÁP GÓP PHẦN LÀM TỐT CÔNG TÁC CHỦ NHIỆM </a:t>
            </a:r>
            <a:r>
              <a:rPr lang="nl-NL" sz="2400" b="1" dirty="0" smtClean="0">
                <a:solidFill>
                  <a:schemeClr val="tx2">
                    <a:lumMod val="75000"/>
                  </a:schemeClr>
                </a:solidFill>
                <a:latin typeface="Times New Roman" panose="02020603050405020304" pitchFamily="18" charset="0"/>
                <a:cs typeface="Times New Roman" panose="02020603050405020304" pitchFamily="18" charset="0"/>
              </a:rPr>
              <a:t>LỚP 1</a:t>
            </a:r>
            <a:endParaRPr lang="en-US" altLang="nl-NL" sz="2400" b="1" dirty="0" smtClean="0">
              <a:solidFill>
                <a:schemeClr val="tx2">
                  <a:lumMod val="75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grpSp>
        <p:nvGrpSpPr>
          <p:cNvPr id="2" name="Group 1"/>
          <p:cNvGrpSpPr/>
          <p:nvPr/>
        </p:nvGrpSpPr>
        <p:grpSpPr>
          <a:xfrm>
            <a:off x="533400" y="152401"/>
            <a:ext cx="8382000" cy="1143000"/>
            <a:chOff x="354411" y="210790"/>
            <a:chExt cx="7029581" cy="472266"/>
          </a:xfrm>
          <a:solidFill>
            <a:schemeClr val="accent5">
              <a:lumMod val="60000"/>
              <a:lumOff val="40000"/>
            </a:schemeClr>
          </a:solidFill>
          <a:scene3d>
            <a:camera prst="orthographicFront">
              <a:rot lat="0" lon="0" rev="0"/>
            </a:camera>
            <a:lightRig rig="contrasting" dir="t">
              <a:rot lat="0" lon="0" rev="7800000"/>
            </a:lightRig>
          </a:scene3d>
        </p:grpSpPr>
        <p:sp>
          <p:nvSpPr>
            <p:cNvPr id="3" name="Rounded Rectangle 2"/>
            <p:cNvSpPr/>
            <p:nvPr/>
          </p:nvSpPr>
          <p:spPr>
            <a:xfrm>
              <a:off x="354411" y="210790"/>
              <a:ext cx="7029581" cy="472266"/>
            </a:xfrm>
            <a:prstGeom prst="roundRect">
              <a:avLst/>
            </a:prstGeom>
            <a:grpFill/>
            <a:ln>
              <a:noFill/>
            </a:ln>
            <a:effectLst/>
            <a:sp3d>
              <a:bevelT w="139700" h="1397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4" name="Rounded Rectangle 4"/>
            <p:cNvSpPr/>
            <p:nvPr/>
          </p:nvSpPr>
          <p:spPr>
            <a:xfrm>
              <a:off x="377465" y="233844"/>
              <a:ext cx="6983473" cy="354759"/>
            </a:xfrm>
            <a:prstGeom prst="rect">
              <a:avLst/>
            </a:prstGeom>
            <a:grpFill/>
            <a:ln>
              <a:noFill/>
            </a:ln>
            <a:effectLst/>
            <a:sp3d>
              <a:bevelT w="139700" h="139700"/>
            </a:sp3d>
          </p:spPr>
          <p:style>
            <a:lnRef idx="0">
              <a:scrgbClr r="0" g="0" b="0"/>
            </a:lnRef>
            <a:fillRef idx="0">
              <a:scrgbClr r="0" g="0" b="0"/>
            </a:fillRef>
            <a:effectRef idx="0">
              <a:scrgbClr r="0" g="0" b="0"/>
            </a:effectRef>
            <a:fontRef idx="minor">
              <a:schemeClr val="dk1"/>
            </a:fontRef>
          </p:style>
          <p:txBody>
            <a:bodyPr spcFirstLastPara="0" vert="horz" wrap="square" lIns="195564" tIns="0" rIns="195564" bIns="0" numCol="1" spcCol="1270" anchor="ctr" anchorCtr="0">
              <a:noAutofit/>
            </a:bodyPr>
            <a:lstStyle/>
            <a:p>
              <a:pPr defTabSz="800100">
                <a:lnSpc>
                  <a:spcPct val="90000"/>
                </a:lnSpc>
                <a:spcBef>
                  <a:spcPct val="0"/>
                </a:spcBef>
                <a:spcAft>
                  <a:spcPct val="35000"/>
                </a:spcAft>
              </a:pPr>
              <a:endParaRPr lang="it-IT" sz="2400" b="1" dirty="0" smtClean="0">
                <a:solidFill>
                  <a:schemeClr val="tx1"/>
                </a:solidFill>
                <a:latin typeface="Times New Roman" panose="02020603050405020304" pitchFamily="18" charset="0"/>
                <a:cs typeface="Times New Roman" panose="02020603050405020304" pitchFamily="18" charset="0"/>
              </a:endParaRPr>
            </a:p>
            <a:p>
              <a:pPr defTabSz="800100">
                <a:lnSpc>
                  <a:spcPct val="90000"/>
                </a:lnSpc>
                <a:spcBef>
                  <a:spcPct val="0"/>
                </a:spcBef>
                <a:spcAft>
                  <a:spcPct val="35000"/>
                </a:spcAft>
              </a:pPr>
              <a:r>
                <a:rPr lang="it-IT" sz="2400" b="1" dirty="0" smtClean="0">
                  <a:solidFill>
                    <a:schemeClr val="tx1"/>
                  </a:solidFill>
                  <a:latin typeface="Times New Roman" panose="02020603050405020304" pitchFamily="18" charset="0"/>
                  <a:cs typeface="Times New Roman" panose="02020603050405020304" pitchFamily="18" charset="0"/>
                </a:rPr>
                <a:t>2. Xây dựng kế hoạch chủ nhiệm</a:t>
              </a:r>
              <a:endParaRPr lang="en-US" sz="2400" dirty="0" smtClean="0">
                <a:solidFill>
                  <a:schemeClr val="tx1"/>
                </a:solidFill>
                <a:latin typeface="Times New Roman" panose="02020603050405020304" pitchFamily="18" charset="0"/>
                <a:cs typeface="Times New Roman" panose="02020603050405020304" pitchFamily="18" charset="0"/>
              </a:endParaRPr>
            </a:p>
            <a:p>
              <a:pPr lvl="0" defTabSz="800100">
                <a:lnSpc>
                  <a:spcPct val="90000"/>
                </a:lnSpc>
                <a:spcBef>
                  <a:spcPct val="0"/>
                </a:spcBef>
                <a:spcAft>
                  <a:spcPct val="35000"/>
                </a:spcAft>
              </a:pPr>
              <a:endParaRPr lang="en-US" sz="2400" kern="1200" dirty="0">
                <a:solidFill>
                  <a:schemeClr val="tx1"/>
                </a:solidFill>
                <a:latin typeface="Times New Roman" panose="02020603050405020304" pitchFamily="18" charset="0"/>
                <a:cs typeface="Times New Roman" panose="02020603050405020304" pitchFamily="18" charset="0"/>
              </a:endParaRPr>
            </a:p>
          </p:txBody>
        </p:sp>
      </p:grpSp>
      <p:graphicFrame>
        <p:nvGraphicFramePr>
          <p:cNvPr id="6" name="Diagram 5"/>
          <p:cNvGraphicFramePr/>
          <p:nvPr/>
        </p:nvGraphicFramePr>
        <p:xfrm>
          <a:off x="762000" y="1828800"/>
          <a:ext cx="7543800" cy="414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grpSp>
        <p:nvGrpSpPr>
          <p:cNvPr id="2" name="Group 1"/>
          <p:cNvGrpSpPr/>
          <p:nvPr/>
        </p:nvGrpSpPr>
        <p:grpSpPr>
          <a:xfrm>
            <a:off x="533400" y="228600"/>
            <a:ext cx="8382000" cy="1143000"/>
            <a:chOff x="354411" y="210790"/>
            <a:chExt cx="7029581" cy="472266"/>
          </a:xfrm>
          <a:solidFill>
            <a:schemeClr val="accent5">
              <a:lumMod val="60000"/>
              <a:lumOff val="40000"/>
            </a:schemeClr>
          </a:solidFill>
          <a:scene3d>
            <a:camera prst="orthographicFront">
              <a:rot lat="0" lon="0" rev="0"/>
            </a:camera>
            <a:lightRig rig="contrasting" dir="t">
              <a:rot lat="0" lon="0" rev="7800000"/>
            </a:lightRig>
          </a:scene3d>
        </p:grpSpPr>
        <p:sp>
          <p:nvSpPr>
            <p:cNvPr id="3" name="Rounded Rectangle 2"/>
            <p:cNvSpPr/>
            <p:nvPr/>
          </p:nvSpPr>
          <p:spPr>
            <a:xfrm>
              <a:off x="354411" y="210790"/>
              <a:ext cx="7029581" cy="472266"/>
            </a:xfrm>
            <a:prstGeom prst="roundRect">
              <a:avLst/>
            </a:prstGeom>
            <a:grpFill/>
            <a:ln>
              <a:noFill/>
            </a:ln>
            <a:effectLst/>
            <a:sp3d>
              <a:bevelT w="139700" h="1397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4" name="Rounded Rectangle 4"/>
            <p:cNvSpPr/>
            <p:nvPr/>
          </p:nvSpPr>
          <p:spPr>
            <a:xfrm>
              <a:off x="377465" y="233844"/>
              <a:ext cx="6983473" cy="354759"/>
            </a:xfrm>
            <a:prstGeom prst="rect">
              <a:avLst/>
            </a:prstGeom>
            <a:grpFill/>
            <a:ln>
              <a:noFill/>
            </a:ln>
            <a:effectLst/>
            <a:sp3d>
              <a:bevelT w="139700" h="139700"/>
            </a:sp3d>
          </p:spPr>
          <p:style>
            <a:lnRef idx="0">
              <a:scrgbClr r="0" g="0" b="0"/>
            </a:lnRef>
            <a:fillRef idx="0">
              <a:scrgbClr r="0" g="0" b="0"/>
            </a:fillRef>
            <a:effectRef idx="0">
              <a:scrgbClr r="0" g="0" b="0"/>
            </a:effectRef>
            <a:fontRef idx="minor">
              <a:schemeClr val="dk1"/>
            </a:fontRef>
          </p:style>
          <p:txBody>
            <a:bodyPr spcFirstLastPara="0" vert="horz" wrap="square" lIns="195564" tIns="0" rIns="195564" bIns="0" numCol="1" spcCol="1270" anchor="ctr" anchorCtr="0">
              <a:noAutofit/>
            </a:bodyPr>
            <a:lstStyle/>
            <a:p>
              <a:pPr defTabSz="800100">
                <a:lnSpc>
                  <a:spcPct val="90000"/>
                </a:lnSpc>
                <a:spcBef>
                  <a:spcPct val="0"/>
                </a:spcBef>
                <a:spcAft>
                  <a:spcPct val="35000"/>
                </a:spcAft>
              </a:pPr>
              <a:endParaRPr lang="it-IT" sz="2400" b="1" dirty="0" smtClean="0">
                <a:latin typeface="Times New Roman" panose="02020603050405020304" pitchFamily="18" charset="0"/>
                <a:cs typeface="Times New Roman" panose="02020603050405020304" pitchFamily="18" charset="0"/>
              </a:endParaRPr>
            </a:p>
            <a:p>
              <a:pPr defTabSz="800100">
                <a:lnSpc>
                  <a:spcPct val="90000"/>
                </a:lnSpc>
                <a:spcBef>
                  <a:spcPct val="0"/>
                </a:spcBef>
                <a:spcAft>
                  <a:spcPct val="35000"/>
                </a:spcAft>
              </a:pPr>
              <a:r>
                <a:rPr lang="it-IT" sz="2400" b="1" dirty="0" smtClean="0">
                  <a:latin typeface="Times New Roman" panose="02020603050405020304" pitchFamily="18" charset="0"/>
                  <a:cs typeface="Times New Roman" panose="02020603050405020304" pitchFamily="18" charset="0"/>
                </a:rPr>
                <a:t>Xây dựng kế hoạch chủ nhiệm</a:t>
              </a:r>
              <a:endParaRPr lang="en-US" sz="2400" dirty="0" smtClean="0">
                <a:latin typeface="Times New Roman" panose="02020603050405020304" pitchFamily="18" charset="0"/>
                <a:cs typeface="Times New Roman" panose="02020603050405020304" pitchFamily="18" charset="0"/>
              </a:endParaRPr>
            </a:p>
            <a:p>
              <a:pPr lvl="0" defTabSz="800100">
                <a:lnSpc>
                  <a:spcPct val="90000"/>
                </a:lnSpc>
                <a:spcBef>
                  <a:spcPct val="0"/>
                </a:spcBef>
                <a:spcAft>
                  <a:spcPct val="35000"/>
                </a:spcAft>
              </a:pPr>
              <a:endParaRPr lang="en-US" sz="2400" kern="1200" dirty="0">
                <a:latin typeface="Times New Roman" panose="02020603050405020304" pitchFamily="18" charset="0"/>
                <a:cs typeface="Times New Roman" panose="02020603050405020304" pitchFamily="18" charset="0"/>
              </a:endParaRPr>
            </a:p>
          </p:txBody>
        </p:sp>
      </p:grpSp>
      <p:grpSp>
        <p:nvGrpSpPr>
          <p:cNvPr id="5" name="Group 4"/>
          <p:cNvGrpSpPr/>
          <p:nvPr/>
        </p:nvGrpSpPr>
        <p:grpSpPr>
          <a:xfrm>
            <a:off x="533400" y="152401"/>
            <a:ext cx="8382000" cy="1143000"/>
            <a:chOff x="354411" y="210790"/>
            <a:chExt cx="7029581" cy="472266"/>
          </a:xfrm>
          <a:solidFill>
            <a:schemeClr val="accent5">
              <a:lumMod val="60000"/>
              <a:lumOff val="40000"/>
            </a:schemeClr>
          </a:solidFill>
          <a:scene3d>
            <a:camera prst="orthographicFront">
              <a:rot lat="0" lon="0" rev="0"/>
            </a:camera>
            <a:lightRig rig="contrasting" dir="t">
              <a:rot lat="0" lon="0" rev="7800000"/>
            </a:lightRig>
          </a:scene3d>
        </p:grpSpPr>
        <p:sp>
          <p:nvSpPr>
            <p:cNvPr id="6" name="Rounded Rectangle 5"/>
            <p:cNvSpPr/>
            <p:nvPr/>
          </p:nvSpPr>
          <p:spPr>
            <a:xfrm>
              <a:off x="354411" y="210790"/>
              <a:ext cx="7029581" cy="472266"/>
            </a:xfrm>
            <a:prstGeom prst="roundRect">
              <a:avLst/>
            </a:prstGeom>
            <a:grpFill/>
            <a:ln>
              <a:noFill/>
            </a:ln>
            <a:effectLst/>
            <a:sp3d>
              <a:bevelT w="139700" h="1397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7" name="Rounded Rectangle 4"/>
            <p:cNvSpPr/>
            <p:nvPr/>
          </p:nvSpPr>
          <p:spPr>
            <a:xfrm>
              <a:off x="377465" y="233844"/>
              <a:ext cx="6983473" cy="354759"/>
            </a:xfrm>
            <a:prstGeom prst="rect">
              <a:avLst/>
            </a:prstGeom>
            <a:grpFill/>
            <a:ln>
              <a:noFill/>
            </a:ln>
            <a:effectLst/>
            <a:sp3d>
              <a:bevelT w="139700" h="139700"/>
            </a:sp3d>
          </p:spPr>
          <p:style>
            <a:lnRef idx="0">
              <a:scrgbClr r="0" g="0" b="0"/>
            </a:lnRef>
            <a:fillRef idx="0">
              <a:scrgbClr r="0" g="0" b="0"/>
            </a:fillRef>
            <a:effectRef idx="0">
              <a:scrgbClr r="0" g="0" b="0"/>
            </a:effectRef>
            <a:fontRef idx="minor">
              <a:schemeClr val="dk1"/>
            </a:fontRef>
          </p:style>
          <p:txBody>
            <a:bodyPr spcFirstLastPara="0" vert="horz" wrap="square" lIns="195564" tIns="0" rIns="195564" bIns="0" numCol="1" spcCol="1270" anchor="ctr" anchorCtr="0">
              <a:noAutofit/>
            </a:bodyPr>
            <a:lstStyle/>
            <a:p>
              <a:pPr defTabSz="800100">
                <a:lnSpc>
                  <a:spcPct val="90000"/>
                </a:lnSpc>
                <a:spcBef>
                  <a:spcPct val="0"/>
                </a:spcBef>
                <a:spcAft>
                  <a:spcPct val="35000"/>
                </a:spcAft>
              </a:pPr>
              <a:endParaRPr lang="it-IT" sz="2400" b="1" dirty="0" smtClean="0">
                <a:latin typeface="Times New Roman" panose="02020603050405020304" pitchFamily="18" charset="0"/>
                <a:cs typeface="Times New Roman" panose="02020603050405020304" pitchFamily="18" charset="0"/>
              </a:endParaRPr>
            </a:p>
            <a:p>
              <a:pPr defTabSz="800100">
                <a:lnSpc>
                  <a:spcPct val="90000"/>
                </a:lnSpc>
                <a:spcBef>
                  <a:spcPct val="0"/>
                </a:spcBef>
                <a:spcAft>
                  <a:spcPct val="35000"/>
                </a:spcAft>
              </a:pPr>
              <a:r>
                <a:rPr lang="it-IT" sz="2400" b="1" dirty="0" smtClean="0">
                  <a:latin typeface="Times New Roman" panose="02020603050405020304" pitchFamily="18" charset="0"/>
                  <a:cs typeface="Times New Roman" panose="02020603050405020304" pitchFamily="18" charset="0"/>
                </a:rPr>
                <a:t>2. Xây dựng kế hoạch chủ nhiệm</a:t>
              </a:r>
              <a:endParaRPr lang="en-US" sz="2400" dirty="0" smtClean="0">
                <a:latin typeface="Times New Roman" panose="02020603050405020304" pitchFamily="18" charset="0"/>
                <a:cs typeface="Times New Roman" panose="02020603050405020304" pitchFamily="18" charset="0"/>
              </a:endParaRPr>
            </a:p>
            <a:p>
              <a:pPr lvl="0" defTabSz="800100">
                <a:lnSpc>
                  <a:spcPct val="90000"/>
                </a:lnSpc>
                <a:spcBef>
                  <a:spcPct val="0"/>
                </a:spcBef>
                <a:spcAft>
                  <a:spcPct val="35000"/>
                </a:spcAft>
              </a:pPr>
              <a:endParaRPr lang="en-US" sz="2400" kern="1200" dirty="0">
                <a:latin typeface="Times New Roman" panose="02020603050405020304" pitchFamily="18" charset="0"/>
                <a:cs typeface="Times New Roman" panose="02020603050405020304" pitchFamily="18" charset="0"/>
              </a:endParaRPr>
            </a:p>
          </p:txBody>
        </p:sp>
      </p:grpSp>
      <p:sp>
        <p:nvSpPr>
          <p:cNvPr id="8" name="TextBox 7"/>
          <p:cNvSpPr txBox="1"/>
          <p:nvPr/>
        </p:nvSpPr>
        <p:spPr>
          <a:xfrm>
            <a:off x="533400" y="1981200"/>
            <a:ext cx="8382000" cy="830997"/>
          </a:xfrm>
          <a:prstGeom prst="rect">
            <a:avLst/>
          </a:prstGeom>
          <a:noFill/>
        </p:spPr>
        <p:txBody>
          <a:bodyPr wrap="square" rtlCol="0">
            <a:spAutoFit/>
          </a:bodyPr>
          <a:lstStyle/>
          <a:p>
            <a:r>
              <a:rPr lang="pt-BR" sz="2400" dirty="0" smtClean="0">
                <a:latin typeface="Times New Roman" panose="02020603050405020304" pitchFamily="18" charset="0"/>
                <a:cs typeface="Times New Roman" panose="02020603050405020304" pitchFamily="18" charset="0"/>
              </a:rPr>
              <a:t>	- Kế </a:t>
            </a:r>
            <a:r>
              <a:rPr lang="pt-BR" sz="2400" dirty="0">
                <a:latin typeface="Times New Roman" panose="02020603050405020304" pitchFamily="18" charset="0"/>
                <a:cs typeface="Times New Roman" panose="02020603050405020304" pitchFamily="18" charset="0"/>
              </a:rPr>
              <a:t>hoạch chủ nhiệm được xây dựng theo từng thời gian và từng mặt nội dung giáo dục.</a:t>
            </a:r>
            <a:endParaRPr lang="en-US" sz="24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560705" y="2971800"/>
            <a:ext cx="8735511" cy="2306955"/>
          </a:xfrm>
          <a:prstGeom prst="rect">
            <a:avLst/>
          </a:prstGeom>
          <a:noFill/>
        </p:spPr>
        <p:txBody>
          <a:bodyPr wrap="square" rtlCol="0">
            <a:spAutoFit/>
          </a:bodyPr>
          <a:lstStyle/>
          <a:p>
            <a:r>
              <a:rPr lang="pt-BR" sz="2400" dirty="0" smtClean="0">
                <a:latin typeface="Times New Roman" panose="02020603050405020304" pitchFamily="18" charset="0"/>
                <a:cs typeface="Times New Roman" panose="02020603050405020304" pitchFamily="18" charset="0"/>
              </a:rPr>
              <a:t>	- Các </a:t>
            </a:r>
            <a:r>
              <a:rPr lang="pt-BR" sz="2400" dirty="0">
                <a:latin typeface="Times New Roman" panose="02020603050405020304" pitchFamily="18" charset="0"/>
                <a:cs typeface="Times New Roman" panose="02020603050405020304" pitchFamily="18" charset="0"/>
              </a:rPr>
              <a:t>nội dung trong kế hoạch chủ nhiệm tôi đều đưa ra các kế hoạch cụ thể  về chỉ tiêu phấn đấu của lớp về từng mặt hoạt động như: Thực hiện các nề nếp học tập, rèn luyện, các phong trào phát động thi đua, các </a:t>
            </a:r>
            <a:r>
              <a:rPr lang="en-US" altLang="pt-BR" sz="2400" dirty="0">
                <a:latin typeface="Times New Roman" panose="02020603050405020304" pitchFamily="18" charset="0"/>
                <a:cs typeface="Times New Roman" panose="02020603050405020304" pitchFamily="18" charset="0"/>
              </a:rPr>
              <a:t>kì kiểm tra học kì 1, học kì 2</a:t>
            </a:r>
            <a:r>
              <a:rPr lang="pt-BR" sz="2400" dirty="0">
                <a:latin typeface="Times New Roman" panose="02020603050405020304" pitchFamily="18" charset="0"/>
                <a:cs typeface="Times New Roman" panose="02020603050405020304" pitchFamily="18" charset="0"/>
              </a:rPr>
              <a:t>, các yêu cầu về vệ sinh, giữ gìn môi trường... trong tuần, tháng yêu cầu các em tham gia thực hiện. </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grpSp>
        <p:nvGrpSpPr>
          <p:cNvPr id="6" name="Group 5"/>
          <p:cNvGrpSpPr/>
          <p:nvPr/>
        </p:nvGrpSpPr>
        <p:grpSpPr>
          <a:xfrm>
            <a:off x="533400" y="152401"/>
            <a:ext cx="8382000" cy="1143000"/>
            <a:chOff x="354411" y="210790"/>
            <a:chExt cx="7029581" cy="472266"/>
          </a:xfrm>
          <a:solidFill>
            <a:schemeClr val="accent5">
              <a:lumMod val="60000"/>
              <a:lumOff val="40000"/>
            </a:schemeClr>
          </a:solidFill>
          <a:scene3d>
            <a:camera prst="orthographicFront">
              <a:rot lat="0" lon="0" rev="0"/>
            </a:camera>
            <a:lightRig rig="contrasting" dir="t">
              <a:rot lat="0" lon="0" rev="7800000"/>
            </a:lightRig>
          </a:scene3d>
        </p:grpSpPr>
        <p:sp>
          <p:nvSpPr>
            <p:cNvPr id="7" name="Rounded Rectangle 6"/>
            <p:cNvSpPr/>
            <p:nvPr/>
          </p:nvSpPr>
          <p:spPr>
            <a:xfrm>
              <a:off x="354411" y="210790"/>
              <a:ext cx="7029581" cy="472266"/>
            </a:xfrm>
            <a:prstGeom prst="roundRect">
              <a:avLst/>
            </a:prstGeom>
            <a:grpFill/>
            <a:ln>
              <a:noFill/>
            </a:ln>
            <a:effectLst/>
            <a:sp3d>
              <a:bevelT w="139700" h="1397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8" name="Rounded Rectangle 4"/>
            <p:cNvSpPr/>
            <p:nvPr/>
          </p:nvSpPr>
          <p:spPr>
            <a:xfrm>
              <a:off x="377465" y="233844"/>
              <a:ext cx="6983473" cy="354759"/>
            </a:xfrm>
            <a:prstGeom prst="rect">
              <a:avLst/>
            </a:prstGeom>
            <a:grpFill/>
            <a:ln>
              <a:noFill/>
            </a:ln>
            <a:effectLst/>
            <a:sp3d>
              <a:bevelT w="139700" h="139700"/>
            </a:sp3d>
          </p:spPr>
          <p:style>
            <a:lnRef idx="0">
              <a:scrgbClr r="0" g="0" b="0"/>
            </a:lnRef>
            <a:fillRef idx="0">
              <a:scrgbClr r="0" g="0" b="0"/>
            </a:fillRef>
            <a:effectRef idx="0">
              <a:scrgbClr r="0" g="0" b="0"/>
            </a:effectRef>
            <a:fontRef idx="minor">
              <a:schemeClr val="dk1"/>
            </a:fontRef>
          </p:style>
          <p:txBody>
            <a:bodyPr spcFirstLastPara="0" vert="horz" wrap="square" lIns="195564" tIns="0" rIns="195564" bIns="0" numCol="1" spcCol="1270" anchor="ctr" anchorCtr="0">
              <a:noAutofit/>
            </a:bodyPr>
            <a:lstStyle/>
            <a:p>
              <a:pPr lvl="0" defTabSz="800100">
                <a:lnSpc>
                  <a:spcPct val="90000"/>
                </a:lnSpc>
                <a:spcBef>
                  <a:spcPct val="0"/>
                </a:spcBef>
                <a:spcAft>
                  <a:spcPct val="35000"/>
                </a:spcAft>
              </a:pPr>
              <a:endParaRPr lang="en-US" sz="2400" kern="1200" dirty="0">
                <a:latin typeface="Times New Roman" panose="02020603050405020304" pitchFamily="18" charset="0"/>
                <a:cs typeface="Times New Roman" panose="02020603050405020304" pitchFamily="18" charset="0"/>
              </a:endParaRPr>
            </a:p>
          </p:txBody>
        </p:sp>
      </p:grpSp>
      <p:sp>
        <p:nvSpPr>
          <p:cNvPr id="9" name="Rectangle 8"/>
          <p:cNvSpPr/>
          <p:nvPr/>
        </p:nvSpPr>
        <p:spPr>
          <a:xfrm>
            <a:off x="637089" y="391180"/>
            <a:ext cx="8354511" cy="954107"/>
          </a:xfrm>
          <a:prstGeom prst="rect">
            <a:avLst/>
          </a:prstGeom>
        </p:spPr>
        <p:txBody>
          <a:bodyPr wrap="square">
            <a:spAutoFit/>
          </a:bodyPr>
          <a:lstStyle/>
          <a:p>
            <a:r>
              <a:rPr lang="pt-BR" sz="2800" b="1" dirty="0" smtClean="0">
                <a:latin typeface="Times New Roman" panose="02020603050405020304" pitchFamily="18" charset="0"/>
                <a:cs typeface="Times New Roman" panose="02020603050405020304" pitchFamily="18" charset="0"/>
              </a:rPr>
              <a:t>3. Tìm hiểu nắm vững tình hình học sinh lớp chủ nhiệm</a:t>
            </a:r>
            <a:endParaRPr lang="en-US" sz="28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838200" y="1600200"/>
            <a:ext cx="8077200" cy="3108543"/>
          </a:xfrm>
          <a:prstGeom prst="rect">
            <a:avLst/>
          </a:prstGeom>
          <a:noFill/>
        </p:spPr>
        <p:txBody>
          <a:bodyPr wrap="square" rtlCol="0">
            <a:spAutoFit/>
          </a:bodyPr>
          <a:lstStyle/>
          <a:p>
            <a:r>
              <a:rPr lang="pt-BR" b="1" i="1" dirty="0"/>
              <a:t>  </a:t>
            </a:r>
            <a:r>
              <a:rPr lang="pt-BR" sz="2800" b="1" i="1" dirty="0" smtClean="0">
                <a:latin typeface="Times New Roman" panose="02020603050405020304" pitchFamily="18" charset="0"/>
                <a:cs typeface="Times New Roman" panose="02020603050405020304" pitchFamily="18" charset="0"/>
              </a:rPr>
              <a:t>* Về </a:t>
            </a:r>
            <a:r>
              <a:rPr lang="pt-BR" sz="2800" b="1" i="1" dirty="0">
                <a:latin typeface="Times New Roman" panose="02020603050405020304" pitchFamily="18" charset="0"/>
                <a:cs typeface="Times New Roman" panose="02020603050405020304" pitchFamily="18" charset="0"/>
              </a:rPr>
              <a:t>nội dung tìm </a:t>
            </a:r>
            <a:r>
              <a:rPr lang="pt-BR" sz="2800" b="1" i="1" dirty="0" smtClean="0">
                <a:latin typeface="Times New Roman" panose="02020603050405020304" pitchFamily="18" charset="0"/>
                <a:cs typeface="Times New Roman" panose="02020603050405020304" pitchFamily="18" charset="0"/>
              </a:rPr>
              <a:t>hiểu</a:t>
            </a:r>
            <a:endParaRPr lang="en-US" sz="2800" dirty="0">
              <a:latin typeface="Times New Roman" panose="02020603050405020304" pitchFamily="18" charset="0"/>
              <a:cs typeface="Times New Roman" panose="02020603050405020304" pitchFamily="18" charset="0"/>
            </a:endParaRPr>
          </a:p>
          <a:p>
            <a:r>
              <a:rPr lang="pt-BR" sz="2800" dirty="0">
                <a:latin typeface="Times New Roman" panose="02020603050405020304" pitchFamily="18" charset="0"/>
                <a:cs typeface="Times New Roman" panose="02020603050405020304" pitchFamily="18" charset="0"/>
              </a:rPr>
              <a:t>          </a:t>
            </a:r>
            <a:r>
              <a:rPr lang="pt-BR" sz="2800" dirty="0" smtClean="0">
                <a:latin typeface="Times New Roman" panose="02020603050405020304" pitchFamily="18" charset="0"/>
                <a:cs typeface="Times New Roman" panose="02020603050405020304" pitchFamily="18" charset="0"/>
              </a:rPr>
              <a:t>- Tìm </a:t>
            </a:r>
            <a:r>
              <a:rPr lang="pt-BR" sz="2800" dirty="0">
                <a:latin typeface="Times New Roman" panose="02020603050405020304" pitchFamily="18" charset="0"/>
                <a:cs typeface="Times New Roman" panose="02020603050405020304" pitchFamily="18" charset="0"/>
              </a:rPr>
              <a:t>hiểu tập thể học sinh, cá nhân học sinh.</a:t>
            </a:r>
            <a:endParaRPr lang="en-US" sz="2800" dirty="0">
              <a:latin typeface="Times New Roman" panose="02020603050405020304" pitchFamily="18" charset="0"/>
              <a:cs typeface="Times New Roman" panose="02020603050405020304" pitchFamily="18" charset="0"/>
            </a:endParaRPr>
          </a:p>
          <a:p>
            <a:r>
              <a:rPr lang="pt-BR" sz="2800" dirty="0">
                <a:latin typeface="Times New Roman" panose="02020603050405020304" pitchFamily="18" charset="0"/>
                <a:cs typeface="Times New Roman" panose="02020603050405020304" pitchFamily="18" charset="0"/>
              </a:rPr>
              <a:t>          </a:t>
            </a:r>
            <a:r>
              <a:rPr lang="pt-BR" sz="2800" dirty="0" smtClean="0">
                <a:latin typeface="Times New Roman" panose="02020603050405020304" pitchFamily="18" charset="0"/>
                <a:cs typeface="Times New Roman" panose="02020603050405020304" pitchFamily="18" charset="0"/>
              </a:rPr>
              <a:t>- Các </a:t>
            </a:r>
            <a:r>
              <a:rPr lang="pt-BR" sz="2800" dirty="0">
                <a:latin typeface="Times New Roman" panose="02020603050405020304" pitchFamily="18" charset="0"/>
                <a:cs typeface="Times New Roman" panose="02020603050405020304" pitchFamily="18" charset="0"/>
              </a:rPr>
              <a:t>đặc điểm thể chất của học sinh, đặc điểm tâm lý của học sinh.</a:t>
            </a:r>
            <a:endParaRPr lang="en-US" sz="2800" dirty="0">
              <a:latin typeface="Times New Roman" panose="02020603050405020304" pitchFamily="18" charset="0"/>
              <a:cs typeface="Times New Roman" panose="02020603050405020304" pitchFamily="18" charset="0"/>
            </a:endParaRPr>
          </a:p>
          <a:p>
            <a:r>
              <a:rPr lang="pt-BR" sz="2800" dirty="0">
                <a:latin typeface="Times New Roman" panose="02020603050405020304" pitchFamily="18" charset="0"/>
                <a:cs typeface="Times New Roman" panose="02020603050405020304" pitchFamily="18" charset="0"/>
              </a:rPr>
              <a:t>          </a:t>
            </a:r>
            <a:r>
              <a:rPr lang="pt-BR" sz="2800" dirty="0" smtClean="0">
                <a:latin typeface="Times New Roman" panose="02020603050405020304" pitchFamily="18" charset="0"/>
                <a:cs typeface="Times New Roman" panose="02020603050405020304" pitchFamily="18" charset="0"/>
              </a:rPr>
              <a:t>- Tình </a:t>
            </a:r>
            <a:r>
              <a:rPr lang="pt-BR" sz="2800" dirty="0">
                <a:latin typeface="Times New Roman" panose="02020603050405020304" pitchFamily="18" charset="0"/>
                <a:cs typeface="Times New Roman" panose="02020603050405020304" pitchFamily="18" charset="0"/>
              </a:rPr>
              <a:t>hình đạo đức, học tập đặc điểm quan hệ gia đình, xã hội của học sinh.</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grpSp>
        <p:nvGrpSpPr>
          <p:cNvPr id="6" name="Group 5"/>
          <p:cNvGrpSpPr/>
          <p:nvPr/>
        </p:nvGrpSpPr>
        <p:grpSpPr>
          <a:xfrm>
            <a:off x="533400" y="152401"/>
            <a:ext cx="8382000" cy="1143000"/>
            <a:chOff x="354411" y="210790"/>
            <a:chExt cx="7029581" cy="472266"/>
          </a:xfrm>
          <a:solidFill>
            <a:schemeClr val="accent5">
              <a:lumMod val="60000"/>
              <a:lumOff val="40000"/>
            </a:schemeClr>
          </a:solidFill>
          <a:scene3d>
            <a:camera prst="orthographicFront">
              <a:rot lat="0" lon="0" rev="0"/>
            </a:camera>
            <a:lightRig rig="contrasting" dir="t">
              <a:rot lat="0" lon="0" rev="7800000"/>
            </a:lightRig>
          </a:scene3d>
        </p:grpSpPr>
        <p:sp>
          <p:nvSpPr>
            <p:cNvPr id="7" name="Rounded Rectangle 6"/>
            <p:cNvSpPr/>
            <p:nvPr/>
          </p:nvSpPr>
          <p:spPr>
            <a:xfrm>
              <a:off x="354411" y="210790"/>
              <a:ext cx="7029581" cy="472266"/>
            </a:xfrm>
            <a:prstGeom prst="roundRect">
              <a:avLst/>
            </a:prstGeom>
            <a:grpFill/>
            <a:ln>
              <a:noFill/>
            </a:ln>
            <a:effectLst/>
            <a:sp3d>
              <a:bevelT w="139700" h="1397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8" name="Rounded Rectangle 4"/>
            <p:cNvSpPr/>
            <p:nvPr/>
          </p:nvSpPr>
          <p:spPr>
            <a:xfrm>
              <a:off x="377465" y="233844"/>
              <a:ext cx="6983473" cy="354759"/>
            </a:xfrm>
            <a:prstGeom prst="rect">
              <a:avLst/>
            </a:prstGeom>
            <a:grpFill/>
            <a:ln>
              <a:noFill/>
            </a:ln>
            <a:effectLst/>
            <a:sp3d>
              <a:bevelT w="139700" h="139700"/>
            </a:sp3d>
          </p:spPr>
          <p:style>
            <a:lnRef idx="0">
              <a:scrgbClr r="0" g="0" b="0"/>
            </a:lnRef>
            <a:fillRef idx="0">
              <a:scrgbClr r="0" g="0" b="0"/>
            </a:fillRef>
            <a:effectRef idx="0">
              <a:scrgbClr r="0" g="0" b="0"/>
            </a:effectRef>
            <a:fontRef idx="minor">
              <a:schemeClr val="dk1"/>
            </a:fontRef>
          </p:style>
          <p:txBody>
            <a:bodyPr spcFirstLastPara="0" vert="horz" wrap="square" lIns="195564" tIns="0" rIns="195564" bIns="0" numCol="1" spcCol="1270" anchor="ctr" anchorCtr="0">
              <a:noAutofit/>
            </a:bodyPr>
            <a:lstStyle/>
            <a:p>
              <a:pPr lvl="0" defTabSz="800100">
                <a:lnSpc>
                  <a:spcPct val="90000"/>
                </a:lnSpc>
                <a:spcBef>
                  <a:spcPct val="0"/>
                </a:spcBef>
                <a:spcAft>
                  <a:spcPct val="35000"/>
                </a:spcAft>
              </a:pPr>
              <a:endParaRPr lang="en-US" sz="2400" kern="1200" dirty="0">
                <a:latin typeface="Times New Roman" panose="02020603050405020304" pitchFamily="18" charset="0"/>
                <a:cs typeface="Times New Roman" panose="02020603050405020304" pitchFamily="18" charset="0"/>
              </a:endParaRPr>
            </a:p>
          </p:txBody>
        </p:sp>
      </p:grpSp>
      <p:sp>
        <p:nvSpPr>
          <p:cNvPr id="9" name="Rectangle 8"/>
          <p:cNvSpPr/>
          <p:nvPr/>
        </p:nvSpPr>
        <p:spPr>
          <a:xfrm>
            <a:off x="637089" y="391180"/>
            <a:ext cx="8354511" cy="954107"/>
          </a:xfrm>
          <a:prstGeom prst="rect">
            <a:avLst/>
          </a:prstGeom>
        </p:spPr>
        <p:txBody>
          <a:bodyPr wrap="square">
            <a:spAutoFit/>
          </a:bodyPr>
          <a:lstStyle/>
          <a:p>
            <a:r>
              <a:rPr lang="pt-BR" sz="2800" b="1" dirty="0" smtClean="0">
                <a:latin typeface="Times New Roman" panose="02020603050405020304" pitchFamily="18" charset="0"/>
                <a:cs typeface="Times New Roman" panose="02020603050405020304" pitchFamily="18" charset="0"/>
              </a:rPr>
              <a:t>3. Tìm hiểu nắm vững tình hình học sinh lớp chủ nhiệm</a:t>
            </a:r>
            <a:endParaRPr lang="en-US" sz="28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228600" y="1600200"/>
            <a:ext cx="8686800" cy="5262979"/>
          </a:xfrm>
          <a:prstGeom prst="rect">
            <a:avLst/>
          </a:prstGeom>
          <a:noFill/>
        </p:spPr>
        <p:txBody>
          <a:bodyPr wrap="square" rtlCol="0">
            <a:spAutoFit/>
          </a:bodyPr>
          <a:lstStyle/>
          <a:p>
            <a:r>
              <a:rPr lang="pt-BR" sz="2400" b="1" i="1" dirty="0">
                <a:latin typeface="Times New Roman" panose="02020603050405020304" pitchFamily="18" charset="0"/>
                <a:cs typeface="Times New Roman" panose="02020603050405020304" pitchFamily="18" charset="0"/>
              </a:rPr>
              <a:t>  </a:t>
            </a:r>
            <a:r>
              <a:rPr lang="pt-BR" sz="2400" b="1" i="1" dirty="0" smtClean="0">
                <a:latin typeface="Times New Roman" panose="02020603050405020304" pitchFamily="18" charset="0"/>
                <a:cs typeface="Times New Roman" panose="02020603050405020304" pitchFamily="18" charset="0"/>
              </a:rPr>
              <a:t>* Về cách thức tìm hiểu</a:t>
            </a:r>
          </a:p>
          <a:p>
            <a:r>
              <a:rPr lang="pt-BR" sz="2400" dirty="0" smtClean="0">
                <a:latin typeface="Times New Roman" panose="02020603050405020304" pitchFamily="18" charset="0"/>
                <a:cs typeface="Times New Roman" panose="02020603050405020304" pitchFamily="18" charset="0"/>
              </a:rPr>
              <a:t>	+ </a:t>
            </a:r>
            <a:r>
              <a:rPr lang="pt-BR" sz="2400" dirty="0">
                <a:latin typeface="Times New Roman" panose="02020603050405020304" pitchFamily="18" charset="0"/>
                <a:cs typeface="Times New Roman" panose="02020603050405020304" pitchFamily="18" charset="0"/>
              </a:rPr>
              <a:t>Nghiên cứu hồ sơ học sinh để biết hoàn cảnh gia đình, nghề nghiệp của bố mẹ qua </a:t>
            </a:r>
            <a:r>
              <a:rPr lang="nl-NL" sz="2400" dirty="0">
                <a:latin typeface="Times New Roman" panose="02020603050405020304" pitchFamily="18" charset="0"/>
                <a:cs typeface="Times New Roman" panose="02020603050405020304" pitchFamily="18" charset="0"/>
              </a:rPr>
              <a:t>phiếu </a:t>
            </a:r>
            <a:r>
              <a:rPr lang="nl-NL" sz="2400" i="1" dirty="0">
                <a:latin typeface="Times New Roman" panose="02020603050405020304" pitchFamily="18" charset="0"/>
                <a:cs typeface="Times New Roman" panose="02020603050405020304" pitchFamily="18" charset="0"/>
              </a:rPr>
              <a:t>Sơ yếu lí lịch</a:t>
            </a:r>
            <a:r>
              <a:rPr lang="nl-NL" sz="2400" i="1" dirty="0" smtClean="0">
                <a:latin typeface="Times New Roman" panose="02020603050405020304" pitchFamily="18" charset="0"/>
                <a:cs typeface="Times New Roman" panose="02020603050405020304" pitchFamily="18" charset="0"/>
              </a:rPr>
              <a:t>:</a:t>
            </a:r>
          </a:p>
          <a:p>
            <a:r>
              <a:rPr lang="pt-BR" sz="2400" dirty="0" smtClean="0">
                <a:latin typeface="Times New Roman" panose="02020603050405020304" pitchFamily="18" charset="0"/>
                <a:cs typeface="Times New Roman" panose="02020603050405020304" pitchFamily="18" charset="0"/>
              </a:rPr>
              <a:t>	+ </a:t>
            </a:r>
            <a:r>
              <a:rPr lang="pt-BR" sz="2400" dirty="0">
                <a:latin typeface="Times New Roman" panose="02020603050405020304" pitchFamily="18" charset="0"/>
                <a:cs typeface="Times New Roman" panose="02020603050405020304" pitchFamily="18" charset="0"/>
              </a:rPr>
              <a:t>Thường xuyên nói chuyện nắm bắt tâm tư, nguyện vọng, xu hướng, sở thích thái độ trong quan hệ tập thể lớp. </a:t>
            </a:r>
            <a:endParaRPr lang="en-US" sz="2400" dirty="0">
              <a:latin typeface="Times New Roman" panose="02020603050405020304" pitchFamily="18" charset="0"/>
              <a:cs typeface="Times New Roman" panose="02020603050405020304" pitchFamily="18" charset="0"/>
            </a:endParaRPr>
          </a:p>
          <a:p>
            <a:r>
              <a:rPr lang="pt-BR" sz="2400" dirty="0" smtClean="0">
                <a:latin typeface="Times New Roman" panose="02020603050405020304" pitchFamily="18" charset="0"/>
                <a:cs typeface="Times New Roman" panose="02020603050405020304" pitchFamily="18" charset="0"/>
              </a:rPr>
              <a:t>	+ </a:t>
            </a:r>
            <a:r>
              <a:rPr lang="pt-BR" sz="2400" dirty="0">
                <a:latin typeface="Times New Roman" panose="02020603050405020304" pitchFamily="18" charset="0"/>
                <a:cs typeface="Times New Roman" panose="02020603050405020304" pitchFamily="18" charset="0"/>
              </a:rPr>
              <a:t>Trao đổi với với cha mẹ học sinh, các giáo viên khác, hay đoàn thể như: Tổng phụ trách Đội, Ban đại diện cha mẹ học sinh về tình hình chung của lớp cũng như tình hình học tập và rèn luyện của từng học sinh.</a:t>
            </a:r>
            <a:endParaRPr lang="en-US" sz="2400" dirty="0">
              <a:latin typeface="Times New Roman" panose="02020603050405020304" pitchFamily="18" charset="0"/>
              <a:cs typeface="Times New Roman" panose="02020603050405020304" pitchFamily="18" charset="0"/>
            </a:endParaRPr>
          </a:p>
          <a:p>
            <a:r>
              <a:rPr lang="pt-BR" sz="2400" dirty="0" smtClean="0">
                <a:latin typeface="Times New Roman" panose="02020603050405020304" pitchFamily="18" charset="0"/>
                <a:cs typeface="Times New Roman" panose="02020603050405020304" pitchFamily="18" charset="0"/>
              </a:rPr>
              <a:t>	+ </a:t>
            </a:r>
            <a:r>
              <a:rPr lang="pt-BR" sz="2400" dirty="0">
                <a:latin typeface="Times New Roman" panose="02020603050405020304" pitchFamily="18" charset="0"/>
                <a:cs typeface="Times New Roman" panose="02020603050405020304" pitchFamily="18" charset="0"/>
              </a:rPr>
              <a:t>Tham gia hoạt động cùng học sinh để tìm hiểu rõ hơn về tinh thần tập thể, ý thức hợp tác trong công việc chung của những cá nhân học sinh mà tôi có ý định từ trước.</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grpSp>
        <p:nvGrpSpPr>
          <p:cNvPr id="2" name="Group 1"/>
          <p:cNvGrpSpPr/>
          <p:nvPr/>
        </p:nvGrpSpPr>
        <p:grpSpPr>
          <a:xfrm>
            <a:off x="533400" y="152401"/>
            <a:ext cx="8382000" cy="1143000"/>
            <a:chOff x="354411" y="210790"/>
            <a:chExt cx="7029581" cy="472266"/>
          </a:xfrm>
          <a:solidFill>
            <a:schemeClr val="accent5">
              <a:lumMod val="60000"/>
              <a:lumOff val="40000"/>
            </a:schemeClr>
          </a:solidFill>
          <a:scene3d>
            <a:camera prst="orthographicFront">
              <a:rot lat="0" lon="0" rev="0"/>
            </a:camera>
            <a:lightRig rig="contrasting" dir="t">
              <a:rot lat="0" lon="0" rev="7800000"/>
            </a:lightRig>
          </a:scene3d>
        </p:grpSpPr>
        <p:sp>
          <p:nvSpPr>
            <p:cNvPr id="3" name="Rounded Rectangle 2"/>
            <p:cNvSpPr/>
            <p:nvPr/>
          </p:nvSpPr>
          <p:spPr>
            <a:xfrm>
              <a:off x="354411" y="210790"/>
              <a:ext cx="7029581" cy="472266"/>
            </a:xfrm>
            <a:prstGeom prst="roundRect">
              <a:avLst/>
            </a:prstGeom>
            <a:grpFill/>
            <a:ln>
              <a:noFill/>
            </a:ln>
            <a:effectLst/>
            <a:sp3d>
              <a:bevelT w="139700" h="1397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4" name="Rounded Rectangle 4"/>
            <p:cNvSpPr/>
            <p:nvPr/>
          </p:nvSpPr>
          <p:spPr>
            <a:xfrm>
              <a:off x="377465" y="233844"/>
              <a:ext cx="6983473" cy="354759"/>
            </a:xfrm>
            <a:prstGeom prst="rect">
              <a:avLst/>
            </a:prstGeom>
            <a:grpFill/>
            <a:ln>
              <a:noFill/>
            </a:ln>
            <a:effectLst/>
            <a:sp3d>
              <a:bevelT w="139700" h="139700"/>
            </a:sp3d>
          </p:spPr>
          <p:style>
            <a:lnRef idx="0">
              <a:scrgbClr r="0" g="0" b="0"/>
            </a:lnRef>
            <a:fillRef idx="0">
              <a:scrgbClr r="0" g="0" b="0"/>
            </a:fillRef>
            <a:effectRef idx="0">
              <a:scrgbClr r="0" g="0" b="0"/>
            </a:effectRef>
            <a:fontRef idx="minor">
              <a:schemeClr val="dk1"/>
            </a:fontRef>
          </p:style>
          <p:txBody>
            <a:bodyPr spcFirstLastPara="0" vert="horz" wrap="square" lIns="195564" tIns="0" rIns="195564" bIns="0" numCol="1" spcCol="1270" anchor="ctr" anchorCtr="0">
              <a:noAutofit/>
            </a:bodyPr>
            <a:lstStyle/>
            <a:p>
              <a:pPr lvl="0" defTabSz="800100">
                <a:lnSpc>
                  <a:spcPct val="90000"/>
                </a:lnSpc>
                <a:spcBef>
                  <a:spcPct val="0"/>
                </a:spcBef>
                <a:spcAft>
                  <a:spcPct val="35000"/>
                </a:spcAft>
              </a:pPr>
              <a:endParaRPr lang="en-US" sz="2800" kern="1200" dirty="0">
                <a:latin typeface="Times New Roman" panose="02020603050405020304" pitchFamily="18" charset="0"/>
                <a:cs typeface="Times New Roman" panose="02020603050405020304" pitchFamily="18" charset="0"/>
              </a:endParaRPr>
            </a:p>
          </p:txBody>
        </p:sp>
      </p:grpSp>
      <p:sp>
        <p:nvSpPr>
          <p:cNvPr id="5" name="Rectangle 4"/>
          <p:cNvSpPr/>
          <p:nvPr/>
        </p:nvSpPr>
        <p:spPr>
          <a:xfrm>
            <a:off x="990600" y="391180"/>
            <a:ext cx="7897310" cy="523220"/>
          </a:xfrm>
          <a:prstGeom prst="rect">
            <a:avLst/>
          </a:prstGeom>
        </p:spPr>
        <p:txBody>
          <a:bodyPr wrap="square">
            <a:spAutoFit/>
          </a:bodyPr>
          <a:lstStyle/>
          <a:p>
            <a:r>
              <a:rPr lang="nl-NL" sz="2800" b="1" dirty="0" smtClean="0">
                <a:latin typeface="Times New Roman" panose="02020603050405020304" pitchFamily="18" charset="0"/>
                <a:cs typeface="Times New Roman" panose="02020603050405020304" pitchFamily="18" charset="0"/>
              </a:rPr>
              <a:t>4. Ổn </a:t>
            </a:r>
            <a:r>
              <a:rPr lang="nl-NL" sz="2800" b="1" dirty="0">
                <a:latin typeface="Times New Roman" panose="02020603050405020304" pitchFamily="18" charset="0"/>
                <a:cs typeface="Times New Roman" panose="02020603050405020304" pitchFamily="18" charset="0"/>
              </a:rPr>
              <a:t>định nề nếp lớp:</a:t>
            </a:r>
            <a:endParaRPr lang="en-US" sz="2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533400" y="1981200"/>
            <a:ext cx="8382000" cy="461665"/>
          </a:xfrm>
          <a:prstGeom prst="rect">
            <a:avLst/>
          </a:prstGeom>
          <a:noFill/>
        </p:spPr>
        <p:txBody>
          <a:bodyPr wrap="square" rtlCol="0">
            <a:spAutoFit/>
          </a:bodyPr>
          <a:lstStyle/>
          <a:p>
            <a:endParaRPr lang="en-US" sz="2400" dirty="0">
              <a:latin typeface="Times New Roman" panose="02020603050405020304" pitchFamily="18" charset="0"/>
              <a:cs typeface="Times New Roman" panose="02020603050405020304" pitchFamily="18" charset="0"/>
            </a:endParaRPr>
          </a:p>
        </p:txBody>
      </p:sp>
      <p:sp>
        <p:nvSpPr>
          <p:cNvPr id="8" name="TextBox 7"/>
          <p:cNvSpPr txBox="1"/>
          <p:nvPr/>
        </p:nvSpPr>
        <p:spPr>
          <a:xfrm>
            <a:off x="533400" y="1447800"/>
            <a:ext cx="8382000" cy="1938020"/>
          </a:xfrm>
          <a:prstGeom prst="rect">
            <a:avLst/>
          </a:prstGeom>
          <a:noFill/>
        </p:spPr>
        <p:txBody>
          <a:bodyPr wrap="square" rtlCol="0">
            <a:spAutoFit/>
          </a:bodyPr>
          <a:lstStyle/>
          <a:p>
            <a:r>
              <a:rPr lang="nl-NL" sz="2400" dirty="0" smtClean="0">
                <a:latin typeface="Times New Roman" panose="02020603050405020304" pitchFamily="18" charset="0"/>
                <a:cs typeface="Times New Roman" panose="02020603050405020304" pitchFamily="18" charset="0"/>
              </a:rPr>
              <a:t>	- Tôi </a:t>
            </a:r>
            <a:r>
              <a:rPr lang="nl-NL" sz="2400" dirty="0">
                <a:latin typeface="Times New Roman" panose="02020603050405020304" pitchFamily="18" charset="0"/>
                <a:cs typeface="Times New Roman" panose="02020603050405020304" pitchFamily="18" charset="0"/>
              </a:rPr>
              <a:t>đã sắp xếp thời gian hợp lí tổ chức cho các em lựa chọn </a:t>
            </a:r>
            <a:r>
              <a:rPr lang="en-US" altLang="nl-NL" sz="2400" dirty="0">
                <a:latin typeface="Times New Roman" panose="02020603050405020304" pitchFamily="18" charset="0"/>
                <a:cs typeface="Times New Roman" panose="02020603050405020304" pitchFamily="18" charset="0"/>
              </a:rPr>
              <a:t>tổ , nhóm</a:t>
            </a:r>
            <a:r>
              <a:rPr lang="nl-NL" sz="2400" dirty="0">
                <a:latin typeface="Times New Roman" panose="02020603050405020304" pitchFamily="18" charset="0"/>
                <a:cs typeface="Times New Roman" panose="02020603050405020304" pitchFamily="18" charset="0"/>
              </a:rPr>
              <a:t> mà mình thích nhưng cũng có gợi ý cho các em lựa chọn vào </a:t>
            </a:r>
            <a:r>
              <a:rPr lang="en-US" altLang="nl-NL" sz="2400" dirty="0">
                <a:latin typeface="Times New Roman" panose="02020603050405020304" pitchFamily="18" charset="0"/>
                <a:cs typeface="Times New Roman" panose="02020603050405020304" pitchFamily="18" charset="0"/>
              </a:rPr>
              <a:t>tổ , nhóm</a:t>
            </a:r>
            <a:r>
              <a:rPr lang="nl-NL" sz="2400" dirty="0">
                <a:latin typeface="Times New Roman" panose="02020603050405020304" pitchFamily="18" charset="0"/>
                <a:cs typeface="Times New Roman" panose="02020603050405020304" pitchFamily="18" charset="0"/>
              </a:rPr>
              <a:t> nào để phát huy được năng lực hay sở trường của mỗi em. </a:t>
            </a:r>
            <a:endParaRPr lang="en-US" sz="2400" dirty="0">
              <a:latin typeface="Times New Roman" panose="02020603050405020304" pitchFamily="18" charset="0"/>
              <a:cs typeface="Times New Roman" panose="02020603050405020304" pitchFamily="18" charset="0"/>
            </a:endParaRPr>
          </a:p>
          <a:p>
            <a:r>
              <a:rPr lang="pt-BR"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533400" y="2972018"/>
            <a:ext cx="8382000" cy="829945"/>
          </a:xfrm>
          <a:prstGeom prst="rect">
            <a:avLst/>
          </a:prstGeom>
          <a:noFill/>
        </p:spPr>
        <p:txBody>
          <a:bodyPr wrap="square" rtlCol="0">
            <a:spAutoFit/>
          </a:bodyPr>
          <a:lstStyle/>
          <a:p>
            <a:r>
              <a:rPr lang="pt-BR" sz="2400" dirty="0" smtClean="0">
                <a:latin typeface="Times New Roman" panose="02020603050405020304" pitchFamily="18" charset="0"/>
                <a:cs typeface="Times New Roman" panose="02020603050405020304" pitchFamily="18" charset="0"/>
              </a:rPr>
              <a:t>	- P</a:t>
            </a:r>
            <a:r>
              <a:rPr lang="nl-NL" sz="2400" dirty="0" smtClean="0">
                <a:latin typeface="Times New Roman" panose="02020603050405020304" pitchFamily="18" charset="0"/>
                <a:cs typeface="Times New Roman" panose="02020603050405020304" pitchFamily="18" charset="0"/>
              </a:rPr>
              <a:t>hân </a:t>
            </a:r>
            <a:r>
              <a:rPr lang="nl-NL" sz="2400" dirty="0">
                <a:latin typeface="Times New Roman" panose="02020603050405020304" pitchFamily="18" charset="0"/>
                <a:cs typeface="Times New Roman" panose="02020603050405020304" pitchFamily="18" charset="0"/>
              </a:rPr>
              <a:t>công nhiệm vụ cụ thể cho </a:t>
            </a:r>
            <a:r>
              <a:rPr lang="en-US" altLang="nl-NL" sz="2400" dirty="0">
                <a:latin typeface="Times New Roman" panose="02020603050405020304" pitchFamily="18" charset="0"/>
                <a:cs typeface="Times New Roman" panose="02020603050405020304" pitchFamily="18" charset="0"/>
              </a:rPr>
              <a:t>tổ, nhóm </a:t>
            </a:r>
            <a:r>
              <a:rPr lang="nl-NL" sz="2400" dirty="0">
                <a:latin typeface="Times New Roman" panose="02020603050405020304" pitchFamily="18" charset="0"/>
                <a:cs typeface="Times New Roman" panose="02020603050405020304" pitchFamily="18" charset="0"/>
              </a:rPr>
              <a:t>và từng thành viên. </a:t>
            </a:r>
            <a:endParaRPr lang="en-US" sz="2400" dirty="0">
              <a:latin typeface="Times New Roman" panose="02020603050405020304" pitchFamily="18" charset="0"/>
              <a:cs typeface="Times New Roman" panose="02020603050405020304" pitchFamily="18" charset="0"/>
            </a:endParaRPr>
          </a:p>
        </p:txBody>
      </p:sp>
      <p:sp>
        <p:nvSpPr>
          <p:cNvPr id="7" name="TextBox 9"/>
          <p:cNvSpPr txBox="1"/>
          <p:nvPr/>
        </p:nvSpPr>
        <p:spPr>
          <a:xfrm>
            <a:off x="560705" y="3962618"/>
            <a:ext cx="8382000" cy="460375"/>
          </a:xfrm>
          <a:prstGeom prst="rect">
            <a:avLst/>
          </a:prstGeom>
          <a:noFill/>
        </p:spPr>
        <p:txBody>
          <a:bodyPr wrap="square" rtlCol="0">
            <a:spAutoFit/>
          </a:bodyPr>
          <a:lstStyle/>
          <a:p>
            <a:r>
              <a:rPr lang="pt-BR" sz="2400" dirty="0" smtClean="0">
                <a:latin typeface="Times New Roman" panose="02020603050405020304" pitchFamily="18" charset="0"/>
                <a:cs typeface="Times New Roman" panose="02020603050405020304" pitchFamily="18" charset="0"/>
              </a:rPr>
              <a:t>	- </a:t>
            </a:r>
            <a:r>
              <a:rPr lang="en-US" altLang="pt-BR" sz="2400" dirty="0" smtClean="0">
                <a:latin typeface="Times New Roman" panose="02020603050405020304" pitchFamily="18" charset="0"/>
                <a:cs typeface="Times New Roman" panose="02020603050405020304" pitchFamily="18" charset="0"/>
              </a:rPr>
              <a:t>Sắp xếp chỗ ngồi hợp lý.</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grpSp>
        <p:nvGrpSpPr>
          <p:cNvPr id="2" name="Group 1"/>
          <p:cNvGrpSpPr/>
          <p:nvPr/>
        </p:nvGrpSpPr>
        <p:grpSpPr>
          <a:xfrm>
            <a:off x="533400" y="152401"/>
            <a:ext cx="8382000" cy="1143000"/>
            <a:chOff x="354411" y="210790"/>
            <a:chExt cx="7029581" cy="472266"/>
          </a:xfrm>
          <a:solidFill>
            <a:schemeClr val="accent5">
              <a:lumMod val="60000"/>
              <a:lumOff val="40000"/>
            </a:schemeClr>
          </a:solidFill>
          <a:scene3d>
            <a:camera prst="orthographicFront">
              <a:rot lat="0" lon="0" rev="0"/>
            </a:camera>
            <a:lightRig rig="contrasting" dir="t">
              <a:rot lat="0" lon="0" rev="7800000"/>
            </a:lightRig>
          </a:scene3d>
        </p:grpSpPr>
        <p:sp>
          <p:nvSpPr>
            <p:cNvPr id="3" name="Rounded Rectangle 2"/>
            <p:cNvSpPr/>
            <p:nvPr/>
          </p:nvSpPr>
          <p:spPr>
            <a:xfrm>
              <a:off x="354411" y="210790"/>
              <a:ext cx="7029581" cy="472266"/>
            </a:xfrm>
            <a:prstGeom prst="roundRect">
              <a:avLst/>
            </a:prstGeom>
            <a:grpFill/>
            <a:ln>
              <a:noFill/>
            </a:ln>
            <a:effectLst/>
            <a:sp3d>
              <a:bevelT w="139700" h="1397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4" name="Rounded Rectangle 4"/>
            <p:cNvSpPr/>
            <p:nvPr/>
          </p:nvSpPr>
          <p:spPr>
            <a:xfrm>
              <a:off x="377465" y="233844"/>
              <a:ext cx="6983473" cy="354759"/>
            </a:xfrm>
            <a:prstGeom prst="rect">
              <a:avLst/>
            </a:prstGeom>
            <a:grpFill/>
            <a:ln>
              <a:noFill/>
            </a:ln>
            <a:effectLst/>
            <a:sp3d>
              <a:bevelT w="139700" h="139700"/>
            </a:sp3d>
          </p:spPr>
          <p:style>
            <a:lnRef idx="0">
              <a:scrgbClr r="0" g="0" b="0"/>
            </a:lnRef>
            <a:fillRef idx="0">
              <a:scrgbClr r="0" g="0" b="0"/>
            </a:fillRef>
            <a:effectRef idx="0">
              <a:scrgbClr r="0" g="0" b="0"/>
            </a:effectRef>
            <a:fontRef idx="minor">
              <a:schemeClr val="dk1"/>
            </a:fontRef>
          </p:style>
          <p:txBody>
            <a:bodyPr spcFirstLastPara="0" vert="horz" wrap="square" lIns="195564" tIns="0" rIns="195564" bIns="0" numCol="1" spcCol="1270" anchor="ctr" anchorCtr="0">
              <a:noAutofit/>
            </a:bodyPr>
            <a:lstStyle/>
            <a:p>
              <a:pPr lvl="0" defTabSz="800100">
                <a:lnSpc>
                  <a:spcPct val="90000"/>
                </a:lnSpc>
                <a:spcBef>
                  <a:spcPct val="0"/>
                </a:spcBef>
                <a:spcAft>
                  <a:spcPct val="35000"/>
                </a:spcAft>
              </a:pPr>
              <a:endParaRPr lang="en-US" sz="2800" kern="1200" dirty="0">
                <a:latin typeface="Times New Roman" panose="02020603050405020304" pitchFamily="18" charset="0"/>
                <a:cs typeface="Times New Roman" panose="02020603050405020304" pitchFamily="18" charset="0"/>
              </a:endParaRPr>
            </a:p>
          </p:txBody>
        </p:sp>
      </p:grpSp>
      <p:sp>
        <p:nvSpPr>
          <p:cNvPr id="8" name="Rectangle 7"/>
          <p:cNvSpPr/>
          <p:nvPr/>
        </p:nvSpPr>
        <p:spPr>
          <a:xfrm>
            <a:off x="990600" y="381000"/>
            <a:ext cx="6902852" cy="523220"/>
          </a:xfrm>
          <a:prstGeom prst="rect">
            <a:avLst/>
          </a:prstGeom>
        </p:spPr>
        <p:txBody>
          <a:bodyPr wrap="none">
            <a:spAutoFit/>
          </a:bodyPr>
          <a:lstStyle/>
          <a:p>
            <a:r>
              <a:rPr lang="nl-NL" sz="2800" b="1" dirty="0" smtClean="0">
                <a:latin typeface="Times New Roman" panose="02020603050405020304" pitchFamily="18" charset="0"/>
                <a:cs typeface="Times New Roman" panose="02020603050405020304" pitchFamily="18" charset="0"/>
              </a:rPr>
              <a:t>5. Xây </a:t>
            </a:r>
            <a:r>
              <a:rPr lang="nl-NL" sz="2800" b="1" dirty="0">
                <a:latin typeface="Times New Roman" panose="02020603050405020304" pitchFamily="18" charset="0"/>
                <a:cs typeface="Times New Roman" panose="02020603050405020304" pitchFamily="18" charset="0"/>
              </a:rPr>
              <a:t>dựng phong trào học tập lành </a:t>
            </a:r>
            <a:r>
              <a:rPr lang="nl-NL" sz="2800" b="1" dirty="0" smtClean="0">
                <a:latin typeface="Times New Roman" panose="02020603050405020304" pitchFamily="18" charset="0"/>
                <a:cs typeface="Times New Roman" panose="02020603050405020304" pitchFamily="18" charset="0"/>
              </a:rPr>
              <a:t>mạnh</a:t>
            </a:r>
            <a:endParaRPr lang="en-US" sz="2800" dirty="0">
              <a:latin typeface="Times New Roman" panose="02020603050405020304" pitchFamily="18" charset="0"/>
              <a:cs typeface="Times New Roman" panose="02020603050405020304" pitchFamily="18" charset="0"/>
            </a:endParaRPr>
          </a:p>
        </p:txBody>
      </p:sp>
      <p:sp>
        <p:nvSpPr>
          <p:cNvPr id="9" name="TextBox 8"/>
          <p:cNvSpPr txBox="1"/>
          <p:nvPr/>
        </p:nvSpPr>
        <p:spPr>
          <a:xfrm>
            <a:off x="533400" y="1447800"/>
            <a:ext cx="8382000" cy="1569660"/>
          </a:xfrm>
          <a:prstGeom prst="rect">
            <a:avLst/>
          </a:prstGeom>
          <a:noFill/>
        </p:spPr>
        <p:txBody>
          <a:bodyPr wrap="square" rtlCol="0">
            <a:spAutoFit/>
          </a:bodyPr>
          <a:lstStyle/>
          <a:p>
            <a:r>
              <a:rPr lang="en-US" sz="2400" dirty="0" smtClean="0">
                <a:latin typeface="Times New Roman" panose="02020603050405020304" pitchFamily="18" charset="0"/>
                <a:cs typeface="Times New Roman" panose="02020603050405020304" pitchFamily="18" charset="0"/>
              </a:rPr>
              <a:t>	- </a:t>
            </a:r>
            <a:r>
              <a:rPr lang="it-IT" sz="2400" dirty="0">
                <a:latin typeface="Times New Roman" panose="02020603050405020304" pitchFamily="18" charset="0"/>
                <a:cs typeface="Times New Roman" panose="02020603050405020304" pitchFamily="18" charset="0"/>
              </a:rPr>
              <a:t>Tổ chức các hình thức thi đua theo tuần, theo tháng. Mỗi tháng tổ chức một hình thức thi đua khác nhau nhằm khuyến khích học tập, phẩm chất, năng lực của học sinh.           </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533400" y="2826603"/>
            <a:ext cx="8382000" cy="2306955"/>
          </a:xfrm>
          <a:prstGeom prst="rect">
            <a:avLst/>
          </a:prstGeom>
          <a:noFill/>
        </p:spPr>
        <p:txBody>
          <a:bodyPr wrap="square" rtlCol="0">
            <a:spAutoFit/>
          </a:bodyPr>
          <a:lstStyle/>
          <a:p>
            <a:r>
              <a:rPr lang="it-IT" sz="2400" dirty="0" smtClean="0">
                <a:latin typeface="Times New Roman" panose="02020603050405020304" pitchFamily="18" charset="0"/>
                <a:cs typeface="Times New Roman" panose="02020603050405020304" pitchFamily="18" charset="0"/>
              </a:rPr>
              <a:t>	- Khuyến </a:t>
            </a:r>
            <a:r>
              <a:rPr lang="it-IT" sz="2400" dirty="0">
                <a:latin typeface="Times New Roman" panose="02020603050405020304" pitchFamily="18" charset="0"/>
                <a:cs typeface="Times New Roman" panose="02020603050405020304" pitchFamily="18" charset="0"/>
              </a:rPr>
              <a:t>khích cha mẹ học sinh tham gia đánh giá, giáo viên thường xuyên nhận xét bằng lời nói trực tiếp hoặc viết vào phiếu nhận xét, vào vở của học sinh về những kết quả đã làm được hoặc chưa làm được; mức độ hiểu biết và năng lực vận dụng kiến thức; mức độ thành thạo các thao tác, kĩ năng cần thiết, phù hợp với yêu cầu của bài học hoạt động của học sinh</a:t>
            </a:r>
            <a:r>
              <a:rPr lang="en-US" altLang="it-IT" sz="2400" dirty="0">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barn(inVertical)">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grpSp>
        <p:nvGrpSpPr>
          <p:cNvPr id="2" name="Group 1"/>
          <p:cNvGrpSpPr/>
          <p:nvPr/>
        </p:nvGrpSpPr>
        <p:grpSpPr>
          <a:xfrm>
            <a:off x="533400" y="152401"/>
            <a:ext cx="8382000" cy="1143000"/>
            <a:chOff x="354411" y="210790"/>
            <a:chExt cx="7029581" cy="472266"/>
          </a:xfrm>
          <a:solidFill>
            <a:schemeClr val="accent5">
              <a:lumMod val="60000"/>
              <a:lumOff val="40000"/>
            </a:schemeClr>
          </a:solidFill>
          <a:scene3d>
            <a:camera prst="orthographicFront">
              <a:rot lat="0" lon="0" rev="0"/>
            </a:camera>
            <a:lightRig rig="contrasting" dir="t">
              <a:rot lat="0" lon="0" rev="7800000"/>
            </a:lightRig>
          </a:scene3d>
        </p:grpSpPr>
        <p:sp>
          <p:nvSpPr>
            <p:cNvPr id="3" name="Rounded Rectangle 2"/>
            <p:cNvSpPr/>
            <p:nvPr/>
          </p:nvSpPr>
          <p:spPr>
            <a:xfrm>
              <a:off x="354411" y="210790"/>
              <a:ext cx="7029581" cy="472266"/>
            </a:xfrm>
            <a:prstGeom prst="roundRect">
              <a:avLst/>
            </a:prstGeom>
            <a:grpFill/>
            <a:ln>
              <a:noFill/>
            </a:ln>
            <a:effectLst/>
            <a:sp3d>
              <a:bevelT w="139700" h="1397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4" name="Rounded Rectangle 4"/>
            <p:cNvSpPr/>
            <p:nvPr/>
          </p:nvSpPr>
          <p:spPr>
            <a:xfrm>
              <a:off x="377465" y="233844"/>
              <a:ext cx="6983473" cy="354759"/>
            </a:xfrm>
            <a:prstGeom prst="rect">
              <a:avLst/>
            </a:prstGeom>
            <a:grpFill/>
            <a:ln>
              <a:noFill/>
            </a:ln>
            <a:effectLst/>
            <a:sp3d>
              <a:bevelT w="139700" h="139700"/>
            </a:sp3d>
          </p:spPr>
          <p:style>
            <a:lnRef idx="0">
              <a:scrgbClr r="0" g="0" b="0"/>
            </a:lnRef>
            <a:fillRef idx="0">
              <a:scrgbClr r="0" g="0" b="0"/>
            </a:fillRef>
            <a:effectRef idx="0">
              <a:scrgbClr r="0" g="0" b="0"/>
            </a:effectRef>
            <a:fontRef idx="minor">
              <a:schemeClr val="dk1"/>
            </a:fontRef>
          </p:style>
          <p:txBody>
            <a:bodyPr spcFirstLastPara="0" vert="horz" wrap="square" lIns="195564" tIns="0" rIns="195564" bIns="0" numCol="1" spcCol="1270" anchor="ctr" anchorCtr="0">
              <a:noAutofit/>
            </a:bodyPr>
            <a:lstStyle/>
            <a:p>
              <a:pPr lvl="0" defTabSz="800100">
                <a:lnSpc>
                  <a:spcPct val="90000"/>
                </a:lnSpc>
                <a:spcBef>
                  <a:spcPct val="0"/>
                </a:spcBef>
                <a:spcAft>
                  <a:spcPct val="35000"/>
                </a:spcAft>
              </a:pPr>
              <a:endParaRPr lang="en-US" sz="2800" kern="1200" dirty="0">
                <a:latin typeface="Times New Roman" panose="02020603050405020304" pitchFamily="18" charset="0"/>
                <a:cs typeface="Times New Roman" panose="02020603050405020304" pitchFamily="18" charset="0"/>
              </a:endParaRPr>
            </a:p>
          </p:txBody>
        </p:sp>
      </p:grpSp>
      <p:sp>
        <p:nvSpPr>
          <p:cNvPr id="5" name="Rectangle 4"/>
          <p:cNvSpPr/>
          <p:nvPr/>
        </p:nvSpPr>
        <p:spPr>
          <a:xfrm>
            <a:off x="560888" y="467380"/>
            <a:ext cx="8430711" cy="523220"/>
          </a:xfrm>
          <a:prstGeom prst="rect">
            <a:avLst/>
          </a:prstGeom>
        </p:spPr>
        <p:txBody>
          <a:bodyPr wrap="square">
            <a:spAutoFit/>
          </a:bodyPr>
          <a:lstStyle/>
          <a:p>
            <a:r>
              <a:rPr lang="it-IT" sz="2800" b="1" dirty="0">
                <a:latin typeface="Times New Roman" panose="02020603050405020304" pitchFamily="18" charset="0"/>
                <a:cs typeface="Times New Roman" panose="02020603050405020304" pitchFamily="18" charset="0"/>
              </a:rPr>
              <a:t>6. Xây dựng “Lớp học thân thiện, học sinh tích cực</a:t>
            </a:r>
            <a:r>
              <a:rPr lang="it-IT" sz="2800" b="1"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533400" y="1554540"/>
            <a:ext cx="8382000" cy="1938992"/>
          </a:xfrm>
          <a:prstGeom prst="rect">
            <a:avLst/>
          </a:prstGeom>
          <a:noFill/>
        </p:spPr>
        <p:txBody>
          <a:bodyPr wrap="square" rtlCol="0">
            <a:spAutoFit/>
          </a:bodyPr>
          <a:lstStyle/>
          <a:p>
            <a:r>
              <a:rPr lang="nl-NL" sz="2400" dirty="0" smtClean="0">
                <a:latin typeface="Times New Roman" panose="02020603050405020304" pitchFamily="18" charset="0"/>
                <a:cs typeface="Times New Roman" panose="02020603050405020304" pitchFamily="18" charset="0"/>
              </a:rPr>
              <a:t>	- </a:t>
            </a:r>
            <a:r>
              <a:rPr lang="it-IT" sz="2400" dirty="0">
                <a:latin typeface="Times New Roman" panose="02020603050405020304" pitchFamily="18" charset="0"/>
                <a:cs typeface="Times New Roman" panose="02020603050405020304" pitchFamily="18" charset="0"/>
              </a:rPr>
              <a:t>Bộ giáo dục và Đào tạo phát động phong trào “Xây dựng trường học thân thiện, học sinh tích cực” nhằm nâng cao chất lượng giáo dục toàn diện, đặc biệt là giáo dục đạo đức, nhân cách và kĩ năng sống cho học </a:t>
            </a:r>
            <a:r>
              <a:rPr lang="it-IT" sz="2400" dirty="0" smtClean="0">
                <a:latin typeface="Times New Roman" panose="02020603050405020304" pitchFamily="18" charset="0"/>
                <a:cs typeface="Times New Roman" panose="02020603050405020304" pitchFamily="18" charset="0"/>
              </a:rPr>
              <a:t>sinh.</a:t>
            </a:r>
            <a:r>
              <a:rPr lang="nl-NL"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r>
              <a:rPr lang="pt-BR"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533400" y="3348335"/>
            <a:ext cx="8382000" cy="1200329"/>
          </a:xfrm>
          <a:prstGeom prst="rect">
            <a:avLst/>
          </a:prstGeom>
          <a:noFill/>
        </p:spPr>
        <p:txBody>
          <a:bodyPr wrap="square" rtlCol="0">
            <a:spAutoFit/>
          </a:bodyPr>
          <a:lstStyle/>
          <a:p>
            <a:r>
              <a:rPr lang="pt-BR" sz="2400" dirty="0" smtClean="0">
                <a:latin typeface="Times New Roman" panose="02020603050405020304" pitchFamily="18" charset="0"/>
                <a:cs typeface="Times New Roman" panose="02020603050405020304" pitchFamily="18" charset="0"/>
              </a:rPr>
              <a:t>	- </a:t>
            </a:r>
            <a:r>
              <a:rPr lang="it-IT" sz="2400" dirty="0">
                <a:latin typeface="Times New Roman" panose="02020603050405020304" pitchFamily="18" charset="0"/>
                <a:cs typeface="Times New Roman" panose="02020603050405020304" pitchFamily="18" charset="0"/>
              </a:rPr>
              <a:t>“Xây dựng lớp học thân thiện” là tạo ra môi trường học tập thân thiện, an toàn, gần gũi với học sinh, làm cho học sinh cảm thấy “Mỗi ngày đến trường là một ngày </a:t>
            </a:r>
            <a:r>
              <a:rPr lang="it-IT" sz="2400" dirty="0" smtClean="0">
                <a:latin typeface="Times New Roman" panose="02020603050405020304" pitchFamily="18" charset="0"/>
                <a:cs typeface="Times New Roman" panose="02020603050405020304" pitchFamily="18" charset="0"/>
              </a:rPr>
              <a:t>vui”</a:t>
            </a:r>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838200" y="533400"/>
            <a:ext cx="7391400" cy="553998"/>
          </a:xfrm>
          <a:prstGeom prst="rect">
            <a:avLst/>
          </a:prstGeom>
        </p:spPr>
        <p:txBody>
          <a:bodyPr wrap="square">
            <a:spAutoFit/>
          </a:bodyPr>
          <a:lstStyle/>
          <a:p>
            <a:r>
              <a:rPr lang="en-US" sz="3000" b="1" dirty="0">
                <a:latin typeface="Times New Roman" panose="02020603050405020304" pitchFamily="18" charset="0"/>
                <a:cs typeface="Times New Roman" panose="02020603050405020304" pitchFamily="18" charset="0"/>
              </a:rPr>
              <a:t>IV. </a:t>
            </a:r>
            <a:r>
              <a:rPr lang="en-US" sz="3000" b="1" dirty="0" err="1">
                <a:latin typeface="Times New Roman" panose="02020603050405020304" pitchFamily="18" charset="0"/>
                <a:cs typeface="Times New Roman" panose="02020603050405020304" pitchFamily="18" charset="0"/>
              </a:rPr>
              <a:t>Kết</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quả</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thực</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hiện</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các</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biện</a:t>
            </a:r>
            <a:r>
              <a:rPr lang="en-US" sz="3000" b="1" dirty="0">
                <a:latin typeface="Times New Roman" panose="02020603050405020304" pitchFamily="18" charset="0"/>
                <a:cs typeface="Times New Roman" panose="02020603050405020304" pitchFamily="18" charset="0"/>
              </a:rPr>
              <a:t> </a:t>
            </a:r>
            <a:r>
              <a:rPr lang="en-US" sz="3000" b="1" dirty="0" err="1">
                <a:latin typeface="Times New Roman" panose="02020603050405020304" pitchFamily="18" charset="0"/>
                <a:cs typeface="Times New Roman" panose="02020603050405020304" pitchFamily="18" charset="0"/>
              </a:rPr>
              <a:t>pháp</a:t>
            </a:r>
            <a:r>
              <a:rPr lang="en-US" sz="3000" b="1" dirty="0">
                <a:latin typeface="Times New Roman" panose="02020603050405020304" pitchFamily="18"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p:txBody>
      </p:sp>
      <p:sp>
        <p:nvSpPr>
          <p:cNvPr id="4" name="Rectangle 1"/>
          <p:cNvSpPr>
            <a:spLocks noChangeArrowheads="1"/>
          </p:cNvSpPr>
          <p:nvPr/>
        </p:nvSpPr>
        <p:spPr bwMode="auto">
          <a:xfrm>
            <a:off x="1248728" y="1143953"/>
            <a:ext cx="6180455"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pPr marL="0" marR="0" lvl="0" indent="180975" algn="ctr" defTabSz="914400" rtl="0" eaLnBrk="1" fontAlgn="base" latinLnBrk="0" hangingPunct="1">
              <a:lnSpc>
                <a:spcPct val="100000"/>
              </a:lnSpc>
              <a:spcBef>
                <a:spcPct val="0"/>
              </a:spcBef>
              <a:spcAft>
                <a:spcPct val="0"/>
              </a:spcAft>
              <a:buClrTx/>
              <a:buSzTx/>
              <a:buFontTx/>
              <a:buNone/>
            </a:pPr>
            <a:r>
              <a:rPr kumimoji="0" lang="nl-NL" sz="2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Bảng 1: Kết quả điều tra cuối tháng </a:t>
            </a:r>
            <a:r>
              <a:rPr kumimoji="0" lang="en-US" altLang="nl-NL" sz="2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12</a:t>
            </a:r>
            <a:r>
              <a:rPr kumimoji="0" lang="nl-NL" sz="2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20</a:t>
            </a:r>
            <a:r>
              <a:rPr kumimoji="0" lang="en-US" altLang="nl-NL" sz="2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23</a:t>
            </a:r>
            <a:endParaRPr kumimoji="0" lang="en-US" altLang="nl-NL" sz="2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755820954"/>
              </p:ext>
            </p:extLst>
          </p:nvPr>
        </p:nvGraphicFramePr>
        <p:xfrm>
          <a:off x="422275" y="1981200"/>
          <a:ext cx="8223250" cy="2252980"/>
        </p:xfrm>
        <a:graphic>
          <a:graphicData uri="http://schemas.openxmlformats.org/drawingml/2006/table">
            <a:tbl>
              <a:tblPr firstRow="1" firstCol="1" lastRow="1" lastCol="1" bandRow="1" bandCol="1">
                <a:tableStyleId>{5C22544A-7EE6-4342-B048-85BDC9FD1C3A}</a:tableStyleId>
              </a:tblPr>
              <a:tblGrid>
                <a:gridCol w="1011555"/>
                <a:gridCol w="755650"/>
                <a:gridCol w="549910"/>
                <a:gridCol w="630555"/>
                <a:gridCol w="551180"/>
                <a:gridCol w="780415"/>
                <a:gridCol w="781050"/>
                <a:gridCol w="781050"/>
                <a:gridCol w="1190625"/>
                <a:gridCol w="1191260"/>
              </a:tblGrid>
              <a:tr h="1168400">
                <a:tc rowSpan="2">
                  <a:txBody>
                    <a:bodyPr/>
                    <a:lstStyle/>
                    <a:p>
                      <a:pPr indent="337185" algn="l">
                        <a:lnSpc>
                          <a:spcPct val="120000"/>
                        </a:lnSpc>
                        <a:spcAft>
                          <a:spcPts val="0"/>
                        </a:spcAft>
                      </a:pPr>
                      <a:r>
                        <a:rPr lang="en-US" sz="1330" spc="110" baseline="0" dirty="0" err="1">
                          <a:solidFill>
                            <a:schemeClr val="tx1"/>
                          </a:solidFill>
                          <a:effectLst/>
                          <a:latin typeface="Times New Roman" panose="02020603050405020304" pitchFamily="18" charset="0"/>
                          <a:cs typeface="Times New Roman" panose="02020603050405020304" pitchFamily="18" charset="0"/>
                        </a:rPr>
                        <a:t>Lớp</a:t>
                      </a:r>
                      <a:endParaRPr lang="en-US" sz="1330" spc="110" baseline="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6">
                        <a:lumMod val="40000"/>
                        <a:lumOff val="60000"/>
                      </a:schemeClr>
                    </a:solidFill>
                  </a:tcPr>
                </a:tc>
                <a:tc rowSpan="2">
                  <a:txBody>
                    <a:bodyPr/>
                    <a:lstStyle/>
                    <a:p>
                      <a:pPr indent="180340" algn="l">
                        <a:lnSpc>
                          <a:spcPct val="120000"/>
                        </a:lnSpc>
                        <a:spcAft>
                          <a:spcPts val="0"/>
                        </a:spcAft>
                      </a:pPr>
                      <a:r>
                        <a:rPr lang="en-US" sz="1500" dirty="0" err="1">
                          <a:solidFill>
                            <a:schemeClr val="tx1"/>
                          </a:solidFill>
                          <a:effectLst/>
                          <a:latin typeface="Times New Roman" panose="02020603050405020304" pitchFamily="18" charset="0"/>
                          <a:cs typeface="Times New Roman" panose="02020603050405020304" pitchFamily="18" charset="0"/>
                        </a:rPr>
                        <a:t>Tổng</a:t>
                      </a:r>
                      <a:r>
                        <a:rPr lang="en-US" sz="1500" dirty="0">
                          <a:solidFill>
                            <a:schemeClr val="tx1"/>
                          </a:solidFill>
                          <a:effectLst/>
                          <a:latin typeface="Times New Roman" panose="02020603050405020304" pitchFamily="18" charset="0"/>
                          <a:cs typeface="Times New Roman" panose="02020603050405020304" pitchFamily="18" charset="0"/>
                        </a:rPr>
                        <a:t> </a:t>
                      </a:r>
                      <a:r>
                        <a:rPr lang="en-US" sz="1500" dirty="0" err="1">
                          <a:solidFill>
                            <a:schemeClr val="tx1"/>
                          </a:solidFill>
                          <a:effectLst/>
                          <a:latin typeface="Times New Roman" panose="02020603050405020304" pitchFamily="18" charset="0"/>
                          <a:cs typeface="Times New Roman" panose="02020603050405020304" pitchFamily="18" charset="0"/>
                        </a:rPr>
                        <a:t>số</a:t>
                      </a:r>
                      <a:r>
                        <a:rPr lang="en-US" sz="1500" dirty="0">
                          <a:solidFill>
                            <a:schemeClr val="tx1"/>
                          </a:solidFill>
                          <a:effectLst/>
                          <a:latin typeface="Times New Roman" panose="02020603050405020304" pitchFamily="18" charset="0"/>
                          <a:cs typeface="Times New Roman" panose="02020603050405020304" pitchFamily="18" charset="0"/>
                        </a:rPr>
                        <a:t> HS</a:t>
                      </a:r>
                    </a:p>
                  </a:txBody>
                  <a:tcPr marL="68580" marR="68580" marT="0" marB="0" anchor="ctr">
                    <a:solidFill>
                      <a:schemeClr val="accent6">
                        <a:lumMod val="40000"/>
                        <a:lumOff val="60000"/>
                      </a:schemeClr>
                    </a:solidFill>
                  </a:tcPr>
                </a:tc>
                <a:tc gridSpan="2">
                  <a:txBody>
                    <a:bodyPr/>
                    <a:lstStyle/>
                    <a:p>
                      <a:pPr indent="180340" algn="ctr">
                        <a:lnSpc>
                          <a:spcPct val="120000"/>
                        </a:lnSpc>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Số em học chậm</a:t>
                      </a:r>
                    </a:p>
                  </a:txBody>
                  <a:tcPr marL="68580" marR="68580" marT="0" marB="0" anchor="ctr">
                    <a:solidFill>
                      <a:schemeClr val="accent6">
                        <a:lumMod val="40000"/>
                        <a:lumOff val="60000"/>
                      </a:schemeClr>
                    </a:solidFill>
                  </a:tcPr>
                </a:tc>
                <a:tc hMerge="1">
                  <a:txBody>
                    <a:bodyPr/>
                    <a:lstStyle/>
                    <a:p>
                      <a:endParaRPr lang="en-US"/>
                    </a:p>
                  </a:txBody>
                  <a:tcPr/>
                </a:tc>
                <a:tc gridSpan="2">
                  <a:txBody>
                    <a:bodyPr/>
                    <a:lstStyle/>
                    <a:p>
                      <a:pPr indent="180340" algn="ctr">
                        <a:lnSpc>
                          <a:spcPct val="120000"/>
                        </a:lnSpc>
                        <a:spcAft>
                          <a:spcPts val="0"/>
                        </a:spcAft>
                      </a:pPr>
                      <a:r>
                        <a:rPr lang="pt-BR" sz="1500" dirty="0">
                          <a:solidFill>
                            <a:schemeClr val="tx1"/>
                          </a:solidFill>
                          <a:effectLst/>
                          <a:latin typeface="Times New Roman" panose="02020603050405020304" pitchFamily="18" charset="0"/>
                          <a:cs typeface="Times New Roman" panose="02020603050405020304" pitchFamily="18" charset="0"/>
                          <a:sym typeface="+mn-ea"/>
                        </a:rPr>
                        <a:t>Số em chưa chăm học</a:t>
                      </a:r>
                      <a:endParaRPr lang="en-US" sz="1500" dirty="0">
                        <a:solidFill>
                          <a:schemeClr val="tx1"/>
                        </a:solidFill>
                        <a:effectLst/>
                        <a:latin typeface="Times New Roman" panose="02020603050405020304" pitchFamily="18" charset="0"/>
                        <a:cs typeface="Times New Roman" panose="02020603050405020304" pitchFamily="18" charset="0"/>
                      </a:endParaRPr>
                    </a:p>
                    <a:p>
                      <a:pPr indent="180340" algn="ctr">
                        <a:lnSpc>
                          <a:spcPct val="120000"/>
                        </a:lnSpc>
                        <a:spcAft>
                          <a:spcPts val="0"/>
                        </a:spcAft>
                      </a:pPr>
                      <a:endParaRPr lang="vi-VN" altLang="en-US" sz="1500" u="heavy"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6">
                        <a:lumMod val="40000"/>
                        <a:lumOff val="60000"/>
                      </a:schemeClr>
                    </a:solidFill>
                  </a:tcPr>
                </a:tc>
                <a:tc hMerge="1">
                  <a:txBody>
                    <a:bodyPr/>
                    <a:lstStyle/>
                    <a:p>
                      <a:endParaRPr lang="en-US"/>
                    </a:p>
                  </a:txBody>
                  <a:tcPr/>
                </a:tc>
                <a:tc gridSpan="2">
                  <a:txBody>
                    <a:bodyPr/>
                    <a:lstStyle/>
                    <a:p>
                      <a:pPr indent="180340" algn="ctr">
                        <a:lnSpc>
                          <a:spcPct val="120000"/>
                        </a:lnSpc>
                        <a:spcAft>
                          <a:spcPts val="0"/>
                        </a:spcAft>
                      </a:pPr>
                      <a:r>
                        <a:rPr lang="en-US" sz="1500" dirty="0" err="1">
                          <a:solidFill>
                            <a:schemeClr val="tx1"/>
                          </a:solidFill>
                          <a:effectLst/>
                          <a:latin typeface="Times New Roman" panose="02020603050405020304" pitchFamily="18" charset="0"/>
                          <a:cs typeface="Times New Roman" panose="02020603050405020304" pitchFamily="18" charset="0"/>
                          <a:sym typeface="+mn-ea"/>
                        </a:rPr>
                        <a:t>Số</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em</a:t>
                      </a:r>
                      <a:r>
                        <a:rPr lang="en-US" sz="1500" dirty="0">
                          <a:solidFill>
                            <a:schemeClr val="tx1"/>
                          </a:solidFill>
                          <a:effectLst/>
                          <a:latin typeface="Times New Roman" panose="02020603050405020304" pitchFamily="18" charset="0"/>
                          <a:cs typeface="Times New Roman" panose="02020603050405020304" pitchFamily="18" charset="0"/>
                          <a:sym typeface="+mn-ea"/>
                        </a:rPr>
                        <a:t> chưa vào nề nếp</a:t>
                      </a:r>
                      <a:endParaRPr lang="vi-VN" altLang="en-US" sz="1500" u="heavy" dirty="0">
                        <a:solidFill>
                          <a:schemeClr val="tx1"/>
                        </a:solidFill>
                        <a:effectLst/>
                        <a:latin typeface="Times New Roman" panose="02020603050405020304" pitchFamily="18" charset="0"/>
                        <a:cs typeface="Times New Roman" panose="02020603050405020304" pitchFamily="18" charset="0"/>
                      </a:endParaRPr>
                    </a:p>
                    <a:p>
                      <a:pPr indent="180340" algn="ctr">
                        <a:lnSpc>
                          <a:spcPct val="120000"/>
                        </a:lnSpc>
                        <a:spcAft>
                          <a:spcPts val="0"/>
                        </a:spcAft>
                      </a:pPr>
                      <a:endParaRPr lang="en-US" sz="15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6">
                        <a:lumMod val="40000"/>
                        <a:lumOff val="60000"/>
                      </a:schemeClr>
                    </a:solidFill>
                  </a:tcPr>
                </a:tc>
                <a:tc hMerge="1">
                  <a:txBody>
                    <a:bodyPr/>
                    <a:lstStyle/>
                    <a:p>
                      <a:endParaRPr lang="en-US"/>
                    </a:p>
                  </a:txBody>
                  <a:tcPr/>
                </a:tc>
                <a:tc gridSpan="2">
                  <a:txBody>
                    <a:bodyPr/>
                    <a:lstStyle/>
                    <a:p>
                      <a:pPr indent="180340">
                        <a:lnSpc>
                          <a:spcPct val="120000"/>
                        </a:lnSpc>
                        <a:spcAft>
                          <a:spcPts val="0"/>
                        </a:spcAft>
                      </a:pPr>
                      <a:r>
                        <a:rPr lang="en-US" sz="1500" dirty="0" err="1">
                          <a:solidFill>
                            <a:schemeClr val="tx1"/>
                          </a:solidFill>
                          <a:effectLst/>
                          <a:latin typeface="Times New Roman" panose="02020603050405020304" pitchFamily="18" charset="0"/>
                          <a:cs typeface="Times New Roman" panose="02020603050405020304" pitchFamily="18" charset="0"/>
                          <a:sym typeface="+mn-ea"/>
                        </a:rPr>
                        <a:t>Số</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em</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thường</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xuyên</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mất</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đoàn</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kết</a:t>
                      </a:r>
                      <a:endParaRPr lang="en-US" sz="1500" dirty="0">
                        <a:solidFill>
                          <a:schemeClr val="tx1"/>
                        </a:solidFill>
                        <a:effectLst/>
                        <a:latin typeface="Times New Roman" panose="02020603050405020304" pitchFamily="18" charset="0"/>
                        <a:cs typeface="Times New Roman" panose="02020603050405020304" pitchFamily="18" charset="0"/>
                      </a:endParaRPr>
                    </a:p>
                    <a:p>
                      <a:pPr indent="180340">
                        <a:lnSpc>
                          <a:spcPct val="120000"/>
                        </a:lnSpc>
                        <a:spcAft>
                          <a:spcPts val="0"/>
                        </a:spcAft>
                      </a:pPr>
                      <a:endParaRPr lang="en-US" sz="15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6">
                        <a:lumMod val="40000"/>
                        <a:lumOff val="60000"/>
                      </a:schemeClr>
                    </a:solidFill>
                  </a:tcPr>
                </a:tc>
                <a:tc hMerge="1">
                  <a:txBody>
                    <a:bodyPr/>
                    <a:lstStyle/>
                    <a:p>
                      <a:endParaRPr lang="en-US"/>
                    </a:p>
                  </a:txBody>
                  <a:tcPr/>
                </a:tc>
              </a:tr>
              <a:tr h="584200">
                <a:tc vMerge="1">
                  <a:txBody>
                    <a:bodyPr/>
                    <a:lstStyle/>
                    <a:p>
                      <a:endParaRPr lang="en-US"/>
                    </a:p>
                  </a:txBody>
                  <a:tcPr/>
                </a:tc>
                <a:tc vMerge="1">
                  <a:txBody>
                    <a:bodyPr/>
                    <a:lstStyle/>
                    <a:p>
                      <a:endParaRPr lang="en-US"/>
                    </a:p>
                  </a:txBody>
                  <a:tcPr/>
                </a:tc>
                <a:tc>
                  <a:txBody>
                    <a:bodyPr/>
                    <a:lstStyle/>
                    <a:p>
                      <a:pPr indent="180340" algn="ctr">
                        <a:lnSpc>
                          <a:spcPct val="120000"/>
                        </a:lnSpc>
                        <a:spcAft>
                          <a:spcPts val="0"/>
                        </a:spcAft>
                      </a:pPr>
                      <a:r>
                        <a:rPr lang="en-US" sz="1500" dirty="0">
                          <a:effectLst/>
                        </a:rPr>
                        <a:t>SL</a:t>
                      </a:r>
                      <a:endParaRPr lang="en-US" sz="1500" dirty="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a:effectLst/>
                        </a:rPr>
                        <a:t>%</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a:effectLst/>
                        </a:rPr>
                        <a:t>SL</a:t>
                      </a:r>
                      <a:endParaRPr lang="en-US" sz="150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a:effectLst/>
                        </a:rPr>
                        <a:t>%</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a:effectLst/>
                        </a:rPr>
                        <a:t>SL</a:t>
                      </a:r>
                      <a:endParaRPr lang="en-US" sz="150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a:effectLst/>
                        </a:rPr>
                        <a:t>%</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a:effectLst/>
                        </a:rPr>
                        <a:t>SL</a:t>
                      </a:r>
                      <a:endParaRPr lang="en-US" sz="150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a:effectLst/>
                        </a:rPr>
                        <a:t>%</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r>
              <a:tr h="500380">
                <a:tc>
                  <a:txBody>
                    <a:bodyPr/>
                    <a:lstStyle/>
                    <a:p>
                      <a:pPr indent="180340" algn="ctr">
                        <a:lnSpc>
                          <a:spcPct val="120000"/>
                        </a:lnSpc>
                        <a:spcAft>
                          <a:spcPts val="0"/>
                        </a:spcAft>
                      </a:pPr>
                      <a:r>
                        <a:rPr lang="vi-VN" altLang="en-US" sz="1500" dirty="0">
                          <a:effectLst/>
                          <a:latin typeface="Times New Roman" panose="02020603050405020304"/>
                          <a:cs typeface="Times New Roman" panose="02020603050405020304"/>
                        </a:rPr>
                        <a:t>3/6</a:t>
                      </a:r>
                    </a:p>
                  </a:txBody>
                  <a:tcPr marL="68580" marR="68580" marT="0" marB="0" anchor="ctr"/>
                </a:tc>
                <a:tc>
                  <a:txBody>
                    <a:bodyPr/>
                    <a:lstStyle/>
                    <a:p>
                      <a:pPr indent="92075" algn="ctr">
                        <a:lnSpc>
                          <a:spcPct val="120000"/>
                        </a:lnSpc>
                        <a:spcAft>
                          <a:spcPts val="0"/>
                        </a:spcAft>
                      </a:pPr>
                      <a:r>
                        <a:rPr lang="en-US" altLang="vi-VN" sz="1500">
                          <a:effectLst/>
                          <a:latin typeface="Times New Roman" panose="02020603050405020304" pitchFamily="18" charset="0"/>
                          <a:cs typeface="Times New Roman" panose="02020603050405020304" pitchFamily="18" charset="0"/>
                        </a:rPr>
                        <a:t>39</a:t>
                      </a:r>
                    </a:p>
                  </a:txBody>
                  <a:tcPr marL="68580" marR="68580" marT="0" marB="0" anchor="ctr"/>
                </a:tc>
                <a:tc>
                  <a:txBody>
                    <a:bodyPr/>
                    <a:lstStyle/>
                    <a:p>
                      <a:pPr indent="180340" algn="ctr">
                        <a:lnSpc>
                          <a:spcPct val="120000"/>
                        </a:lnSpc>
                        <a:spcAft>
                          <a:spcPts val="0"/>
                        </a:spcAft>
                      </a:pPr>
                      <a:r>
                        <a:rPr lang="en-US" sz="1500" dirty="0">
                          <a:effectLst/>
                          <a:latin typeface="Times New Roman" panose="02020603050405020304"/>
                          <a:cs typeface="Times New Roman" panose="02020603050405020304"/>
                        </a:rPr>
                        <a:t>5</a:t>
                      </a:r>
                      <a:endParaRPr lang="en-US" sz="1500" dirty="0">
                        <a:effectLst/>
                        <a:latin typeface="Times New Roman" panose="02020603050405020304"/>
                        <a:cs typeface="Times New Roman" panose="02020603050405020304"/>
                      </a:endParaRPr>
                    </a:p>
                  </a:txBody>
                  <a:tcPr marL="68580" marR="68580" marT="0" marB="0" anchor="ctr"/>
                </a:tc>
                <a:tc>
                  <a:txBody>
                    <a:bodyPr/>
                    <a:lstStyle/>
                    <a:p>
                      <a:pPr indent="30480" algn="ctr">
                        <a:lnSpc>
                          <a:spcPct val="120000"/>
                        </a:lnSpc>
                        <a:spcAft>
                          <a:spcPts val="0"/>
                        </a:spcAft>
                      </a:pPr>
                      <a:r>
                        <a:rPr lang="en-US" sz="1500" dirty="0" smtClean="0">
                          <a:effectLst/>
                          <a:latin typeface="Times New Roman" panose="02020603050405020304"/>
                          <a:cs typeface="Times New Roman" panose="02020603050405020304"/>
                        </a:rPr>
                        <a:t>16,2</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dirty="0">
                          <a:effectLst/>
                          <a:latin typeface="Times New Roman" panose="02020603050405020304"/>
                          <a:cs typeface="Times New Roman" panose="02020603050405020304"/>
                        </a:rPr>
                        <a:t>5</a:t>
                      </a:r>
                      <a:endParaRPr lang="en-US" sz="1500" dirty="0">
                        <a:effectLst/>
                        <a:latin typeface="Times New Roman" panose="02020603050405020304"/>
                        <a:cs typeface="Times New Roman" panose="02020603050405020304"/>
                      </a:endParaRPr>
                    </a:p>
                  </a:txBody>
                  <a:tcPr marL="68580" marR="68580" marT="0" marB="0" anchor="ctr"/>
                </a:tc>
                <a:tc>
                  <a:txBody>
                    <a:bodyPr/>
                    <a:lstStyle/>
                    <a:p>
                      <a:pPr indent="-107950" algn="ctr">
                        <a:lnSpc>
                          <a:spcPct val="120000"/>
                        </a:lnSpc>
                        <a:spcAft>
                          <a:spcPts val="0"/>
                        </a:spcAft>
                      </a:pPr>
                      <a:r>
                        <a:rPr lang="en-US" sz="1500" dirty="0" smtClean="0">
                          <a:effectLst/>
                          <a:latin typeface="Times New Roman" panose="02020603050405020304"/>
                          <a:cs typeface="Times New Roman" panose="02020603050405020304"/>
                        </a:rPr>
                        <a:t>16,2</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dirty="0">
                          <a:effectLst/>
                          <a:latin typeface="Times New Roman" panose="02020603050405020304"/>
                          <a:cs typeface="Times New Roman" panose="02020603050405020304"/>
                        </a:rPr>
                        <a:t>1</a:t>
                      </a:r>
                      <a:endParaRPr lang="en-US" sz="1500" dirty="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smtClean="0">
                          <a:effectLst/>
                          <a:latin typeface="Times New Roman" panose="02020603050405020304"/>
                          <a:cs typeface="Times New Roman" panose="02020603050405020304"/>
                        </a:rPr>
                        <a:t>3,2</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dirty="0">
                          <a:effectLst/>
                          <a:latin typeface="Times New Roman" panose="02020603050405020304"/>
                          <a:cs typeface="Times New Roman" panose="02020603050405020304"/>
                        </a:rPr>
                        <a:t>0</a:t>
                      </a:r>
                      <a:endParaRPr lang="en-US" sz="1500" dirty="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smtClean="0">
                          <a:effectLst/>
                          <a:latin typeface="Times New Roman" panose="02020603050405020304"/>
                          <a:cs typeface="Times New Roman" panose="02020603050405020304"/>
                        </a:rPr>
                        <a:t>0</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3" descr="pv_590.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8288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extBox 4"/>
          <p:cNvSpPr txBox="1">
            <a:spLocks noChangeArrowheads="1"/>
          </p:cNvSpPr>
          <p:nvPr/>
        </p:nvSpPr>
        <p:spPr bwMode="auto">
          <a:xfrm>
            <a:off x="0" y="381000"/>
            <a:ext cx="9144000" cy="163004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pPr>
            <a:r>
              <a:rPr lang="en-US" altLang="en-US" sz="5000" b="1" dirty="0" err="1">
                <a:solidFill>
                  <a:srgbClr val="3333CC"/>
                </a:solidFill>
                <a:latin typeface="Times New Roman" panose="02020603050405020304" pitchFamily="18" charset="0"/>
                <a:cs typeface="Times New Roman" panose="02020603050405020304" pitchFamily="18" charset="0"/>
              </a:rPr>
              <a:t>Kính</a:t>
            </a:r>
            <a:r>
              <a:rPr lang="en-US" altLang="en-US" sz="5000" b="1" dirty="0">
                <a:solidFill>
                  <a:srgbClr val="3333CC"/>
                </a:solidFill>
                <a:latin typeface="Times New Roman" panose="02020603050405020304" pitchFamily="18" charset="0"/>
                <a:cs typeface="Times New Roman" panose="02020603050405020304" pitchFamily="18" charset="0"/>
              </a:rPr>
              <a:t> </a:t>
            </a:r>
            <a:r>
              <a:rPr lang="en-US" altLang="en-US" sz="5000" b="1" dirty="0" err="1">
                <a:solidFill>
                  <a:srgbClr val="3333CC"/>
                </a:solidFill>
                <a:latin typeface="Times New Roman" panose="02020603050405020304" pitchFamily="18" charset="0"/>
                <a:cs typeface="Times New Roman" panose="02020603050405020304" pitchFamily="18" charset="0"/>
              </a:rPr>
              <a:t>chúc</a:t>
            </a:r>
            <a:r>
              <a:rPr lang="en-US" altLang="en-US" sz="5000" b="1" dirty="0">
                <a:solidFill>
                  <a:srgbClr val="3333CC"/>
                </a:solidFill>
                <a:latin typeface="Times New Roman" panose="02020603050405020304" pitchFamily="18" charset="0"/>
                <a:cs typeface="Times New Roman" panose="02020603050405020304" pitchFamily="18" charset="0"/>
              </a:rPr>
              <a:t> </a:t>
            </a:r>
            <a:r>
              <a:rPr lang="en-US" altLang="en-US" sz="5000" b="1" dirty="0" err="1">
                <a:solidFill>
                  <a:srgbClr val="3333CC"/>
                </a:solidFill>
                <a:latin typeface="Times New Roman" panose="02020603050405020304" pitchFamily="18" charset="0"/>
                <a:cs typeface="Times New Roman" panose="02020603050405020304" pitchFamily="18" charset="0"/>
              </a:rPr>
              <a:t>thầy</a:t>
            </a:r>
            <a:r>
              <a:rPr lang="en-US" altLang="en-US" sz="5000" b="1" dirty="0">
                <a:solidFill>
                  <a:srgbClr val="3333CC"/>
                </a:solidFill>
                <a:latin typeface="Times New Roman" panose="02020603050405020304" pitchFamily="18" charset="0"/>
                <a:cs typeface="Times New Roman" panose="02020603050405020304" pitchFamily="18" charset="0"/>
              </a:rPr>
              <a:t>, </a:t>
            </a:r>
            <a:r>
              <a:rPr lang="en-US" altLang="en-US" sz="5000" b="1" dirty="0" err="1">
                <a:solidFill>
                  <a:srgbClr val="3333CC"/>
                </a:solidFill>
                <a:latin typeface="Times New Roman" panose="02020603050405020304" pitchFamily="18" charset="0"/>
                <a:cs typeface="Times New Roman" panose="02020603050405020304" pitchFamily="18" charset="0"/>
              </a:rPr>
              <a:t>cô</a:t>
            </a:r>
            <a:r>
              <a:rPr lang="en-US" altLang="en-US" sz="5000" b="1" dirty="0">
                <a:solidFill>
                  <a:srgbClr val="3333CC"/>
                </a:solidFill>
                <a:latin typeface="Times New Roman" panose="02020603050405020304" pitchFamily="18" charset="0"/>
                <a:cs typeface="Times New Roman" panose="02020603050405020304" pitchFamily="18" charset="0"/>
              </a:rPr>
              <a:t> </a:t>
            </a:r>
            <a:r>
              <a:rPr lang="en-US" altLang="en-US" sz="5000" b="1" dirty="0" err="1">
                <a:solidFill>
                  <a:srgbClr val="3333CC"/>
                </a:solidFill>
                <a:latin typeface="Times New Roman" panose="02020603050405020304" pitchFamily="18" charset="0"/>
                <a:cs typeface="Times New Roman" panose="02020603050405020304" pitchFamily="18" charset="0"/>
              </a:rPr>
              <a:t>sức</a:t>
            </a:r>
            <a:r>
              <a:rPr lang="en-US" altLang="en-US" sz="5000" b="1" dirty="0">
                <a:solidFill>
                  <a:srgbClr val="3333CC"/>
                </a:solidFill>
                <a:latin typeface="Times New Roman" panose="02020603050405020304" pitchFamily="18" charset="0"/>
                <a:cs typeface="Times New Roman" panose="02020603050405020304" pitchFamily="18" charset="0"/>
              </a:rPr>
              <a:t> </a:t>
            </a:r>
            <a:r>
              <a:rPr lang="en-US" altLang="en-US" sz="5000" b="1" dirty="0" err="1">
                <a:solidFill>
                  <a:srgbClr val="3333CC"/>
                </a:solidFill>
                <a:latin typeface="Times New Roman" panose="02020603050405020304" pitchFamily="18" charset="0"/>
                <a:cs typeface="Times New Roman" panose="02020603050405020304" pitchFamily="18" charset="0"/>
              </a:rPr>
              <a:t>khỏe</a:t>
            </a:r>
            <a:r>
              <a:rPr lang="en-US" altLang="en-US" sz="5000" b="1" dirty="0">
                <a:solidFill>
                  <a:srgbClr val="3333CC"/>
                </a:solidFill>
                <a:latin typeface="Times New Roman" panose="02020603050405020304" pitchFamily="18" charset="0"/>
                <a:cs typeface="Times New Roman" panose="02020603050405020304" pitchFamily="18" charset="0"/>
              </a:rPr>
              <a:t>!</a:t>
            </a:r>
          </a:p>
          <a:p>
            <a:pPr algn="ctr" fontAlgn="base">
              <a:spcBef>
                <a:spcPct val="0"/>
              </a:spcBef>
              <a:spcAft>
                <a:spcPct val="0"/>
              </a:spcAft>
            </a:pPr>
            <a:r>
              <a:rPr lang="en-US" altLang="en-US" sz="5000" b="1" dirty="0" err="1">
                <a:solidFill>
                  <a:srgbClr val="3333CC"/>
                </a:solidFill>
                <a:latin typeface="Times New Roman" panose="02020603050405020304" pitchFamily="18" charset="0"/>
                <a:cs typeface="Times New Roman" panose="02020603050405020304" pitchFamily="18" charset="0"/>
              </a:rPr>
              <a:t>Chúc</a:t>
            </a:r>
            <a:r>
              <a:rPr lang="en-US" altLang="en-US" sz="5000" b="1" dirty="0">
                <a:solidFill>
                  <a:srgbClr val="3333CC"/>
                </a:solidFill>
                <a:latin typeface="Times New Roman" panose="02020603050405020304" pitchFamily="18" charset="0"/>
                <a:cs typeface="Times New Roman" panose="02020603050405020304" pitchFamily="18" charset="0"/>
              </a:rPr>
              <a:t> hội thi thành công tốt đẹp!</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914400" y="1676400"/>
            <a:ext cx="7772400" cy="2676525"/>
          </a:xfrm>
          <a:prstGeom prst="rect">
            <a:avLst/>
          </a:prstGeom>
          <a:noFill/>
        </p:spPr>
        <p:txBody>
          <a:bodyPr wrap="square" rtlCol="0">
            <a:spAutoFit/>
          </a:bodyPr>
          <a:lstStyle/>
          <a:p>
            <a:pPr>
              <a:lnSpc>
                <a:spcPct val="150000"/>
              </a:lnSpc>
            </a:pPr>
            <a:r>
              <a:rPr lang="en-US" sz="2800" b="1" dirty="0" err="1" smtClean="0">
                <a:latin typeface="Times New Roman" panose="02020603050405020304" pitchFamily="18" charset="0"/>
                <a:cs typeface="Times New Roman" panose="02020603050405020304" pitchFamily="18" charset="0"/>
              </a:rPr>
              <a:t>Thông</a:t>
            </a:r>
            <a:r>
              <a:rPr lang="en-US" sz="2800" b="1" dirty="0" smtClean="0">
                <a:latin typeface="Times New Roman" panose="02020603050405020304" pitchFamily="18" charset="0"/>
                <a:cs typeface="Times New Roman" panose="02020603050405020304" pitchFamily="18" charset="0"/>
              </a:rPr>
              <a:t> tin </a:t>
            </a:r>
            <a:r>
              <a:rPr lang="en-US" sz="2800" b="1" dirty="0" err="1" smtClean="0">
                <a:latin typeface="Times New Roman" panose="02020603050405020304" pitchFamily="18" charset="0"/>
                <a:cs typeface="Times New Roman" panose="02020603050405020304" pitchFamily="18" charset="0"/>
              </a:rPr>
              <a:t>cá</a:t>
            </a:r>
            <a:r>
              <a:rPr lang="en-US" sz="2800" b="1" dirty="0" smtClean="0">
                <a:latin typeface="Times New Roman" panose="02020603050405020304" pitchFamily="18" charset="0"/>
                <a:cs typeface="Times New Roman" panose="02020603050405020304" pitchFamily="18" charset="0"/>
              </a:rPr>
              <a:t> </a:t>
            </a:r>
            <a:r>
              <a:rPr lang="en-US" sz="2800" b="1" dirty="0" err="1" smtClean="0">
                <a:latin typeface="Times New Roman" panose="02020603050405020304" pitchFamily="18" charset="0"/>
                <a:cs typeface="Times New Roman" panose="02020603050405020304" pitchFamily="18" charset="0"/>
              </a:rPr>
              <a:t>nhân</a:t>
            </a:r>
            <a:endParaRPr lang="en-US" sz="2800" b="1" dirty="0" smtClean="0">
              <a:latin typeface="Times New Roman" panose="02020603050405020304" pitchFamily="18" charset="0"/>
              <a:cs typeface="Times New Roman" panose="02020603050405020304" pitchFamily="18" charset="0"/>
            </a:endParaRPr>
          </a:p>
          <a:p>
            <a:pPr>
              <a:lnSpc>
                <a:spcPct val="150000"/>
              </a:lnSpc>
            </a:pPr>
            <a:r>
              <a:rPr lang="en-US" sz="2800" i="1" dirty="0" err="1" smtClean="0">
                <a:latin typeface="Times New Roman" panose="02020603050405020304" pitchFamily="18" charset="0"/>
                <a:cs typeface="Times New Roman" panose="02020603050405020304" pitchFamily="18" charset="0"/>
              </a:rPr>
              <a:t>Họ</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và</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tên</a:t>
            </a:r>
            <a:r>
              <a:rPr lang="en-US" sz="28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TRẦN THỊ CHÂU</a:t>
            </a:r>
            <a:endParaRPr lang="en-US" sz="2800" dirty="0" smtClean="0">
              <a:latin typeface="Times New Roman" panose="02020603050405020304" pitchFamily="18" charset="0"/>
              <a:cs typeface="Times New Roman" panose="02020603050405020304" pitchFamily="18" charset="0"/>
            </a:endParaRPr>
          </a:p>
          <a:p>
            <a:pPr>
              <a:lnSpc>
                <a:spcPct val="150000"/>
              </a:lnSpc>
            </a:pPr>
            <a:r>
              <a:rPr lang="en-US" sz="2800" i="1" dirty="0" err="1" smtClean="0">
                <a:latin typeface="Times New Roman" panose="02020603050405020304" pitchFamily="18" charset="0"/>
                <a:cs typeface="Times New Roman" panose="02020603050405020304" pitchFamily="18" charset="0"/>
              </a:rPr>
              <a:t>Đơn</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vị</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công</a:t>
            </a:r>
            <a:r>
              <a:rPr lang="en-US" sz="2800" i="1" dirty="0" smtClean="0">
                <a:latin typeface="Times New Roman" panose="02020603050405020304" pitchFamily="18" charset="0"/>
                <a:cs typeface="Times New Roman" panose="02020603050405020304" pitchFamily="18" charset="0"/>
              </a:rPr>
              <a:t> </a:t>
            </a:r>
            <a:r>
              <a:rPr lang="en-US" sz="2800" i="1" dirty="0" err="1" smtClean="0">
                <a:latin typeface="Times New Roman" panose="02020603050405020304" pitchFamily="18" charset="0"/>
                <a:cs typeface="Times New Roman" panose="02020603050405020304" pitchFamily="18" charset="0"/>
              </a:rPr>
              <a:t>tác</a:t>
            </a:r>
            <a:r>
              <a:rPr lang="en-US" sz="2800" dirty="0" smtClean="0">
                <a:latin typeface="Times New Roman" panose="02020603050405020304" pitchFamily="18" charset="0"/>
                <a:cs typeface="Times New Roman" panose="02020603050405020304" pitchFamily="18" charset="0"/>
              </a:rPr>
              <a:t>: TRƯỜNG TH </a:t>
            </a:r>
            <a:r>
              <a:rPr lang="en-US" sz="2800" dirty="0" smtClean="0">
                <a:latin typeface="Times New Roman" panose="02020603050405020304" pitchFamily="18" charset="0"/>
                <a:cs typeface="Times New Roman" panose="02020603050405020304" pitchFamily="18" charset="0"/>
              </a:rPr>
              <a:t>HỨA TẠO</a:t>
            </a:r>
            <a:endParaRPr lang="en-US" sz="2800" dirty="0" smtClean="0">
              <a:latin typeface="Times New Roman" panose="02020603050405020304" pitchFamily="18" charset="0"/>
              <a:cs typeface="Times New Roman" panose="02020603050405020304" pitchFamily="18" charset="0"/>
            </a:endParaRPr>
          </a:p>
          <a:p>
            <a:pPr>
              <a:lnSpc>
                <a:spcPct val="150000"/>
              </a:lnSpc>
            </a:pP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TextBox 1"/>
          <p:cNvSpPr txBox="1"/>
          <p:nvPr/>
        </p:nvSpPr>
        <p:spPr>
          <a:xfrm>
            <a:off x="1676400" y="838200"/>
            <a:ext cx="6705600" cy="553998"/>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3000" b="1" dirty="0" err="1" smtClean="0">
                <a:latin typeface="Times New Roman" panose="02020603050405020304" pitchFamily="18" charset="0"/>
                <a:cs typeface="Times New Roman" panose="02020603050405020304" pitchFamily="18" charset="0"/>
              </a:rPr>
              <a:t>Cấu</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trúc</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bản</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báo</a:t>
            </a:r>
            <a:r>
              <a:rPr lang="en-US" sz="3000" b="1" dirty="0" smtClean="0">
                <a:latin typeface="Times New Roman" panose="02020603050405020304" pitchFamily="18" charset="0"/>
                <a:cs typeface="Times New Roman" panose="02020603050405020304" pitchFamily="18" charset="0"/>
              </a:rPr>
              <a:t> </a:t>
            </a:r>
            <a:r>
              <a:rPr lang="en-US" sz="3000" b="1" dirty="0" err="1" smtClean="0">
                <a:latin typeface="Times New Roman" panose="02020603050405020304" pitchFamily="18" charset="0"/>
                <a:cs typeface="Times New Roman" panose="02020603050405020304" pitchFamily="18" charset="0"/>
              </a:rPr>
              <a:t>cáo</a:t>
            </a:r>
            <a:endParaRPr lang="en-US" sz="30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762000" y="1991380"/>
            <a:ext cx="8229600" cy="523220"/>
          </a:xfrm>
          <a:prstGeom prst="rect">
            <a:avLst/>
          </a:prstGeom>
          <a:solidFill>
            <a:schemeClr val="accent6">
              <a:lumMod val="20000"/>
              <a:lumOff val="8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2800" dirty="0" smtClean="0">
                <a:effectLst/>
                <a:latin typeface="Times New Roman" panose="02020603050405020304" pitchFamily="18" charset="0"/>
                <a:cs typeface="Times New Roman" panose="02020603050405020304" pitchFamily="18" charset="0"/>
              </a:rPr>
              <a:t>I. </a:t>
            </a:r>
            <a:r>
              <a:rPr lang="en-US" sz="2800" dirty="0" err="1" smtClean="0">
                <a:effectLst/>
                <a:latin typeface="Times New Roman" panose="02020603050405020304" pitchFamily="18" charset="0"/>
                <a:cs typeface="Times New Roman" panose="02020603050405020304" pitchFamily="18" charset="0"/>
              </a:rPr>
              <a:t>Lý</a:t>
            </a:r>
            <a:r>
              <a:rPr lang="en-US" sz="2800" dirty="0" smtClean="0">
                <a:effectLst/>
                <a:latin typeface="Times New Roman" panose="02020603050405020304" pitchFamily="18" charset="0"/>
                <a:cs typeface="Times New Roman" panose="02020603050405020304" pitchFamily="18" charset="0"/>
              </a:rPr>
              <a:t> do </a:t>
            </a:r>
            <a:r>
              <a:rPr lang="en-US" sz="2800" dirty="0" err="1" smtClean="0">
                <a:effectLst/>
                <a:latin typeface="Times New Roman" panose="02020603050405020304" pitchFamily="18" charset="0"/>
                <a:cs typeface="Times New Roman" panose="02020603050405020304" pitchFamily="18" charset="0"/>
              </a:rPr>
              <a:t>chọn</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đề</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tài</a:t>
            </a:r>
            <a:endParaRPr lang="en-US" sz="28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62000" y="2816186"/>
            <a:ext cx="8229600" cy="523220"/>
          </a:xfrm>
          <a:prstGeom prst="rect">
            <a:avLst/>
          </a:prstGeo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2800" dirty="0" smtClean="0">
                <a:effectLst/>
                <a:latin typeface="Times New Roman" panose="02020603050405020304" pitchFamily="18" charset="0"/>
                <a:cs typeface="Times New Roman" panose="02020603050405020304" pitchFamily="18" charset="0"/>
              </a:rPr>
              <a:t>II. </a:t>
            </a:r>
            <a:r>
              <a:rPr lang="en-US" sz="2800" dirty="0" err="1" smtClean="0">
                <a:effectLst/>
                <a:latin typeface="Times New Roman" panose="02020603050405020304" pitchFamily="18" charset="0"/>
                <a:cs typeface="Times New Roman" panose="02020603050405020304" pitchFamily="18" charset="0"/>
              </a:rPr>
              <a:t>Thực</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trạng</a:t>
            </a:r>
            <a:endParaRPr lang="en-US" sz="2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762000" y="3617893"/>
            <a:ext cx="8229600" cy="523220"/>
          </a:xfrm>
          <a:prstGeom prst="rect">
            <a:avLst/>
          </a:prstGeom>
          <a:solidFill>
            <a:schemeClr val="accent6">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nl-NL" sz="2800" dirty="0" smtClean="0">
                <a:effectLst/>
                <a:latin typeface="Times New Roman" panose="02020603050405020304" pitchFamily="18" charset="0"/>
                <a:cs typeface="Times New Roman" panose="02020603050405020304" pitchFamily="18" charset="0"/>
              </a:rPr>
              <a:t>III. Biện pháp thực hiện trong công tác chủ nhiệm lớp</a:t>
            </a:r>
            <a:endParaRPr lang="en-US" sz="2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62000" y="4353580"/>
            <a:ext cx="8229600" cy="523220"/>
          </a:xfrm>
          <a:prstGeom prst="rect">
            <a:avLst/>
          </a:prstGeom>
          <a:solidFill>
            <a:schemeClr val="accent6">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IV. </a:t>
            </a:r>
            <a:r>
              <a:rPr lang="en-US" sz="2800" dirty="0" err="1" smtClean="0">
                <a:latin typeface="Times New Roman" panose="02020603050405020304" pitchFamily="18" charset="0"/>
                <a:cs typeface="Times New Roman" panose="02020603050405020304" pitchFamily="18" charset="0"/>
              </a:rPr>
              <a:t>Kết</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quả</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thực</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hiện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biện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pháp</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barn(inVertical)">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arn(inVertical)">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05000" y="533400"/>
            <a:ext cx="6858000" cy="553998"/>
          </a:xfrm>
          <a:prstGeom prst="rect">
            <a:avLst/>
          </a:prstGeom>
          <a:noFill/>
        </p:spPr>
        <p:txBody>
          <a:bodyPr wrap="square" rtlCol="0">
            <a:spAutoFit/>
          </a:bodyPr>
          <a:lstStyle/>
          <a:p>
            <a:r>
              <a:rPr lang="en-US" sz="3000" b="1" dirty="0" smtClean="0">
                <a:latin typeface="Times New Roman" panose="02020603050405020304" pitchFamily="18" charset="0"/>
                <a:cs typeface="Times New Roman" panose="02020603050405020304" pitchFamily="18" charset="0"/>
              </a:rPr>
              <a:t>LÍ DO CHỌN ĐỀ TÀI</a:t>
            </a:r>
            <a:endParaRPr lang="en-US" sz="30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381000" y="1600200"/>
            <a:ext cx="8763000" cy="1014730"/>
          </a:xfrm>
          <a:prstGeom prst="rect">
            <a:avLst/>
          </a:prstGeom>
          <a:noFill/>
        </p:spPr>
        <p:txBody>
          <a:bodyPr wrap="square" rtlCol="0">
            <a:spAutoFit/>
          </a:bodyPr>
          <a:lstStyle/>
          <a:p>
            <a:pPr algn="just"/>
            <a:r>
              <a:rPr lang="en-US" sz="2000" dirty="0" smtClean="0">
                <a:latin typeface="Times New Roman" panose="02020603050405020304" pitchFamily="18" charset="0"/>
                <a:cs typeface="Times New Roman" panose="02020603050405020304" pitchFamily="18" charset="0"/>
              </a:rPr>
              <a:t>	- </a:t>
            </a:r>
            <a:r>
              <a:rPr lang="nl-NL" sz="2000" dirty="0">
                <a:latin typeface="Times New Roman" panose="02020603050405020304" pitchFamily="18" charset="0"/>
                <a:cs typeface="Times New Roman" panose="02020603050405020304" pitchFamily="18" charset="0"/>
              </a:rPr>
              <a:t>Trong  hệ thống giáo dục quốc dân, giáo dục Tiểu học là bậc học nền tảng, là bậc học có nhiệm vụ hình thành ở học sinh những cơ sở ban đầu cho sự phát triển nhân cách con người . </a:t>
            </a:r>
            <a:endParaRPr lang="en-US" sz="2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152400" y="2743200"/>
            <a:ext cx="8915400" cy="706755"/>
          </a:xfrm>
          <a:prstGeom prst="rect">
            <a:avLst/>
          </a:prstGeom>
          <a:noFill/>
        </p:spPr>
        <p:txBody>
          <a:bodyPr wrap="square" rtlCol="0">
            <a:spAutoFit/>
          </a:bodyPr>
          <a:lstStyle/>
          <a:p>
            <a:pPr algn="just"/>
            <a:r>
              <a:rPr lang="nl-NL" sz="2000" dirty="0" smtClean="0">
                <a:latin typeface="Times New Roman" panose="02020603050405020304" pitchFamily="18" charset="0"/>
                <a:cs typeface="Times New Roman" panose="02020603050405020304" pitchFamily="18" charset="0"/>
              </a:rPr>
              <a:t>	- </a:t>
            </a:r>
            <a:r>
              <a:rPr lang="en-US" sz="2000" dirty="0" err="1" smtClean="0">
                <a:latin typeface="Times New Roman" panose="02020603050405020304" pitchFamily="18" charset="0"/>
                <a:cs typeface="Times New Roman" panose="02020603050405020304" pitchFamily="18" charset="0"/>
              </a:rPr>
              <a:t>Công</a:t>
            </a:r>
            <a:r>
              <a:rPr lang="en-US" sz="2000" dirty="0" smtClean="0">
                <a:latin typeface="Times New Roman" panose="02020603050405020304" pitchFamily="18" charset="0"/>
                <a:cs typeface="Times New Roman" panose="02020603050405020304" pitchFamily="18" charset="0"/>
              </a:rPr>
              <a:t> </a:t>
            </a:r>
            <a:r>
              <a:rPr lang="da-DK" sz="2000" dirty="0">
                <a:latin typeface="Times New Roman" panose="02020603050405020304" pitchFamily="18" charset="0"/>
                <a:cs typeface="Times New Roman" panose="02020603050405020304" pitchFamily="18" charset="0"/>
              </a:rPr>
              <a:t>tác chủ nhiệm phải làm tốt từ đầu năm thì chất lượng lớp mới ổn định và đi vào nề nếp</a:t>
            </a:r>
            <a:r>
              <a:rPr lang="en-US" altLang="da-DK" sz="2000" dirty="0">
                <a:latin typeface="Times New Roman" panose="02020603050405020304" pitchFamily="18" charset="0"/>
                <a:cs typeface="Times New Roman" panose="02020603050405020304" pitchFamily="18" charset="0"/>
              </a:rPr>
              <a:t>.</a:t>
            </a:r>
          </a:p>
        </p:txBody>
      </p:sp>
      <p:sp>
        <p:nvSpPr>
          <p:cNvPr id="5" name="TextBox 4"/>
          <p:cNvSpPr txBox="1"/>
          <p:nvPr/>
        </p:nvSpPr>
        <p:spPr>
          <a:xfrm>
            <a:off x="152400" y="4724400"/>
            <a:ext cx="8915400" cy="1814830"/>
          </a:xfrm>
          <a:prstGeom prst="rect">
            <a:avLst/>
          </a:prstGeom>
          <a:noFill/>
        </p:spPr>
        <p:txBody>
          <a:bodyPr wrap="square" rtlCol="0">
            <a:spAutoFit/>
          </a:bodyPr>
          <a:lstStyle/>
          <a:p>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Vì</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vậy</a:t>
            </a:r>
            <a:r>
              <a:rPr lang="en-US" sz="2800" dirty="0" smtClean="0">
                <a:effectLst/>
                <a:latin typeface="Times New Roman" panose="02020603050405020304" pitchFamily="18" charset="0"/>
                <a:cs typeface="Times New Roman" panose="02020603050405020304" pitchFamily="18" charset="0"/>
              </a:rPr>
              <a:t>,</a:t>
            </a:r>
            <a:r>
              <a:rPr lang="en-US" sz="2800" dirty="0" smtClean="0">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trong</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hội</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thi</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ngày</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hôm</a:t>
            </a:r>
            <a:r>
              <a:rPr lang="en-US" sz="2800" dirty="0" smtClean="0">
                <a:effectLst/>
                <a:latin typeface="Times New Roman" panose="02020603050405020304" pitchFamily="18" charset="0"/>
                <a:cs typeface="Times New Roman" panose="02020603050405020304" pitchFamily="18" charset="0"/>
              </a:rPr>
              <a:t> nay, </a:t>
            </a:r>
            <a:r>
              <a:rPr lang="en-US" sz="2800" dirty="0" err="1" smtClean="0">
                <a:effectLst/>
                <a:latin typeface="Times New Roman" panose="02020603050405020304" pitchFamily="18" charset="0"/>
                <a:cs typeface="Times New Roman" panose="02020603050405020304" pitchFamily="18" charset="0"/>
              </a:rPr>
              <a:t>tôi</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xin</a:t>
            </a:r>
            <a:r>
              <a:rPr lang="en-US" sz="2800" dirty="0" smtClean="0">
                <a:latin typeface="Times New Roman" panose="02020603050405020304" pitchFamily="18" charset="0"/>
                <a:cs typeface="Times New Roman" panose="02020603050405020304" pitchFamily="18" charset="0"/>
              </a:rPr>
              <a:t> chia </a:t>
            </a:r>
            <a:r>
              <a:rPr lang="en-US" sz="2800" dirty="0" err="1" smtClean="0">
                <a:latin typeface="Times New Roman" panose="02020603050405020304" pitchFamily="18" charset="0"/>
                <a:cs typeface="Times New Roman" panose="02020603050405020304" pitchFamily="18" charset="0"/>
              </a:rPr>
              <a:t>sẻ</a:t>
            </a:r>
            <a:r>
              <a:rPr lang="en-US" sz="2800" dirty="0" smtClean="0">
                <a:effectLst/>
                <a:latin typeface="Times New Roman" panose="02020603050405020304" pitchFamily="18" charset="0"/>
                <a:cs typeface="Times New Roman" panose="02020603050405020304" pitchFamily="18" charset="0"/>
              </a:rPr>
              <a:t>: </a:t>
            </a:r>
            <a:r>
              <a:rPr lang="en-US" sz="2800" i="1" dirty="0" smtClean="0">
                <a:solidFill>
                  <a:srgbClr val="C00000"/>
                </a:solidFill>
                <a:effectLst/>
                <a:latin typeface="Times New Roman" panose="02020603050405020304" pitchFamily="18" charset="0"/>
                <a:cs typeface="Times New Roman" panose="02020603050405020304" pitchFamily="18" charset="0"/>
              </a:rPr>
              <a:t>“</a:t>
            </a:r>
            <a:r>
              <a:rPr lang="nl-NL" sz="2800" i="1" dirty="0" smtClean="0">
                <a:solidFill>
                  <a:srgbClr val="C00000"/>
                </a:solidFill>
                <a:effectLst/>
                <a:latin typeface="Times New Roman" panose="02020603050405020304" pitchFamily="18" charset="0"/>
                <a:cs typeface="Times New Roman" panose="02020603050405020304" pitchFamily="18" charset="0"/>
              </a:rPr>
              <a:t>Một số biện pháp góp phần làm tốt công tác chủ nhiệm”</a:t>
            </a:r>
            <a:r>
              <a:rPr lang="nl-NL" sz="2800" b="1" i="1" dirty="0" smtClean="0">
                <a:solidFill>
                  <a:srgbClr val="C00000"/>
                </a:solidFill>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mà</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trong</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tôi</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đã</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áp</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dụng</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và</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đạt</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hiệu</a:t>
            </a:r>
            <a:r>
              <a:rPr lang="en-US" sz="2800" dirty="0" smtClean="0">
                <a:effectLst/>
                <a:latin typeface="Times New Roman" panose="02020603050405020304" pitchFamily="18" charset="0"/>
                <a:cs typeface="Times New Roman" panose="02020603050405020304" pitchFamily="18" charset="0"/>
              </a:rPr>
              <a:t> </a:t>
            </a:r>
            <a:r>
              <a:rPr lang="en-US" sz="2800" dirty="0" err="1" smtClean="0">
                <a:effectLst/>
                <a:latin typeface="Times New Roman" panose="02020603050405020304" pitchFamily="18" charset="0"/>
                <a:cs typeface="Times New Roman" panose="02020603050405020304" pitchFamily="18" charset="0"/>
              </a:rPr>
              <a:t>quả</a:t>
            </a:r>
            <a:r>
              <a:rPr lang="en-US" sz="2800" dirty="0" smtClean="0">
                <a:effectLst/>
                <a:latin typeface="Times New Roman" panose="02020603050405020304" pitchFamily="18" charset="0"/>
                <a:cs typeface="Times New Roman" panose="02020603050405020304" pitchFamily="18" charset="0"/>
              </a:rPr>
              <a:t> . </a:t>
            </a:r>
          </a:p>
          <a:p>
            <a:endParaRPr lang="en-US" sz="2800" dirty="0">
              <a:latin typeface="Times New Roman" panose="02020603050405020304" pitchFamily="18" charset="0"/>
              <a:cs typeface="Times New Roman" panose="02020603050405020304" pitchFamily="18" charset="0"/>
            </a:endParaRPr>
          </a:p>
        </p:txBody>
      </p:sp>
      <p:sp>
        <p:nvSpPr>
          <p:cNvPr id="7" name="TextBox 6"/>
          <p:cNvSpPr txBox="1"/>
          <p:nvPr/>
        </p:nvSpPr>
        <p:spPr>
          <a:xfrm>
            <a:off x="152400" y="3483114"/>
            <a:ext cx="8915400" cy="1014730"/>
          </a:xfrm>
          <a:prstGeom prst="rect">
            <a:avLst/>
          </a:prstGeom>
          <a:noFill/>
        </p:spPr>
        <p:txBody>
          <a:bodyPr wrap="square" rtlCol="0">
            <a:spAutoFit/>
          </a:bodyPr>
          <a:lstStyle/>
          <a:p>
            <a:pPr algn="just"/>
            <a:r>
              <a:rPr lang="nl-NL" sz="2000" dirty="0" smtClean="0">
                <a:latin typeface="Times New Roman" panose="02020603050405020304" pitchFamily="18" charset="0"/>
                <a:cs typeface="Times New Roman" panose="02020603050405020304" pitchFamily="18" charset="0"/>
              </a:rPr>
              <a:t>	- </a:t>
            </a:r>
            <a:r>
              <a:rPr lang="da-DK" sz="2000" dirty="0" smtClean="0">
                <a:latin typeface="Times New Roman" panose="02020603050405020304" pitchFamily="18" charset="0"/>
                <a:cs typeface="Times New Roman" panose="02020603050405020304" pitchFamily="18" charset="0"/>
              </a:rPr>
              <a:t>Giáo </a:t>
            </a:r>
            <a:r>
              <a:rPr lang="da-DK" sz="2000" dirty="0">
                <a:latin typeface="Times New Roman" panose="02020603050405020304" pitchFamily="18" charset="0"/>
                <a:cs typeface="Times New Roman" panose="02020603050405020304" pitchFamily="18" charset="0"/>
              </a:rPr>
              <a:t>viên chủ nhiệm lớp là linh hồn của lớp, là người tổ chức, cổ vũ tư tưởng cho học sinh. Người cùng với phụ huynh học sinh tiến hành giáo dục các em. Nhưng công tác chủ nhiệm lớp không phải là công việc đơn giản. </a:t>
            </a:r>
            <a:endParaRPr lang="en-US" sz="2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05000" y="741402"/>
            <a:ext cx="4876800" cy="553998"/>
          </a:xfrm>
          <a:prstGeom prst="rect">
            <a:avLst/>
          </a:prstGeom>
          <a:noFill/>
        </p:spPr>
        <p:txBody>
          <a:bodyPr wrap="square" rtlCol="0">
            <a:spAutoFit/>
          </a:bodyPr>
          <a:lstStyle/>
          <a:p>
            <a:r>
              <a:rPr lang="en-US" sz="3000" dirty="0" smtClean="0">
                <a:latin typeface="Times New Roman" panose="02020603050405020304" pitchFamily="18" charset="0"/>
                <a:cs typeface="Times New Roman" panose="02020603050405020304" pitchFamily="18" charset="0"/>
              </a:rPr>
              <a:t>THỰC TRẠNG</a:t>
            </a:r>
            <a:endParaRPr lang="en-US" sz="30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685800" y="4343400"/>
            <a:ext cx="7962900" cy="461665"/>
          </a:xfrm>
          <a:prstGeom prst="rect">
            <a:avLst/>
          </a:prstGeom>
          <a:noFill/>
        </p:spPr>
        <p:txBody>
          <a:bodyPr wrap="square" rtlCol="0">
            <a:spAutoFit/>
          </a:bodyPr>
          <a:lstStyle/>
          <a:p>
            <a:r>
              <a:rPr lang="nl-NL" sz="2400" dirty="0" smtClean="0">
                <a:effectLst/>
                <a:latin typeface="Times New Roman" panose="02020603050405020304" pitchFamily="18" charset="0"/>
                <a:cs typeface="Times New Roman" panose="02020603050405020304" pitchFamily="18" charset="0"/>
              </a:rPr>
              <a:t>+ Cơ sở vật chất dạy và học của trường khang trang, đầy đủ.</a:t>
            </a:r>
            <a:endParaRPr lang="en-US" sz="2400"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1600200" y="1600200"/>
            <a:ext cx="2438400" cy="419100"/>
          </a:xfrm>
          <a:prstGeom prst="roundRect">
            <a:avLst/>
          </a:prstGeom>
          <a:solidFill>
            <a:srgbClr val="92D05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err="1" smtClean="0">
                <a:latin typeface="Times New Roman" panose="02020603050405020304" pitchFamily="18" charset="0"/>
                <a:cs typeface="Times New Roman" panose="02020603050405020304" pitchFamily="18" charset="0"/>
              </a:rPr>
              <a:t>Thuận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lợi</a:t>
            </a:r>
            <a:endParaRPr lang="en-US" sz="2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04800" y="2133600"/>
            <a:ext cx="8534400" cy="1198880"/>
          </a:xfrm>
          <a:prstGeom prst="rect">
            <a:avLst/>
          </a:prstGeom>
          <a:noFill/>
        </p:spPr>
        <p:txBody>
          <a:bodyPr wrap="square" rtlCol="0">
            <a:spAutoFit/>
          </a:bodyPr>
          <a:lstStyle/>
          <a:p>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Năm</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học</a:t>
            </a:r>
            <a:r>
              <a:rPr lang="en-US" sz="2400" dirty="0" smtClean="0">
                <a:effectLst/>
                <a:latin typeface="Times New Roman" panose="02020603050405020304" pitchFamily="18" charset="0"/>
                <a:cs typeface="Times New Roman" panose="02020603050405020304" pitchFamily="18" charset="0"/>
              </a:rPr>
              <a:t> </a:t>
            </a:r>
            <a:r>
              <a:rPr lang="en-US" sz="2400" dirty="0" smtClean="0">
                <a:effectLst/>
                <a:latin typeface="Times New Roman" panose="02020603050405020304" pitchFamily="18" charset="0"/>
                <a:cs typeface="Times New Roman" panose="02020603050405020304" pitchFamily="18" charset="0"/>
              </a:rPr>
              <a:t>2023- 2024 </a:t>
            </a:r>
            <a:r>
              <a:rPr lang="en-US" sz="2400" dirty="0" err="1" smtClean="0">
                <a:effectLst/>
                <a:latin typeface="Times New Roman" panose="02020603050405020304" pitchFamily="18" charset="0"/>
                <a:cs typeface="Times New Roman" panose="02020603050405020304" pitchFamily="18" charset="0"/>
              </a:rPr>
              <a:t>tôi</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được</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phân</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công</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giảng</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dạy</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và</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chủ</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nhiệm</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lớp</a:t>
            </a:r>
            <a:r>
              <a:rPr lang="en-US" sz="2400" dirty="0" smtClean="0">
                <a:effectLst/>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1D</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với</a:t>
            </a:r>
            <a:r>
              <a:rPr lang="en-US" sz="2400" dirty="0" smtClean="0">
                <a:effectLst/>
                <a:latin typeface="Times New Roman" panose="02020603050405020304" pitchFamily="18" charset="0"/>
                <a:cs typeface="Times New Roman" panose="02020603050405020304" pitchFamily="18" charset="0"/>
              </a:rPr>
              <a:t> </a:t>
            </a:r>
            <a:r>
              <a:rPr lang="en-US" sz="2400" dirty="0" smtClean="0">
                <a:effectLst/>
                <a:latin typeface="Times New Roman" panose="02020603050405020304" pitchFamily="18" charset="0"/>
                <a:cs typeface="Times New Roman" panose="02020603050405020304" pitchFamily="18" charset="0"/>
              </a:rPr>
              <a:t>31 </a:t>
            </a:r>
            <a:r>
              <a:rPr lang="en-US" sz="2400" dirty="0" err="1" smtClean="0">
                <a:effectLst/>
                <a:latin typeface="Times New Roman" panose="02020603050405020304" pitchFamily="18" charset="0"/>
                <a:cs typeface="Times New Roman" panose="02020603050405020304" pitchFamily="18" charset="0"/>
              </a:rPr>
              <a:t>em</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học</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sinh</a:t>
            </a:r>
            <a:r>
              <a:rPr lang="en-US" sz="2400" dirty="0" smtClean="0">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trong</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đó</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có</a:t>
            </a:r>
            <a:r>
              <a:rPr lang="en-US" sz="2400" dirty="0" smtClean="0">
                <a:effectLst/>
                <a:latin typeface="Times New Roman" panose="02020603050405020304" pitchFamily="18" charset="0"/>
                <a:cs typeface="Times New Roman" panose="02020603050405020304" pitchFamily="18" charset="0"/>
              </a:rPr>
              <a:t> </a:t>
            </a:r>
            <a:r>
              <a:rPr lang="en-US" sz="2400" dirty="0" smtClean="0">
                <a:effectLst/>
                <a:latin typeface="Times New Roman" panose="02020603050405020304" pitchFamily="18" charset="0"/>
                <a:cs typeface="Times New Roman" panose="02020603050405020304" pitchFamily="18" charset="0"/>
              </a:rPr>
              <a:t>15 </a:t>
            </a:r>
            <a:r>
              <a:rPr lang="en-US" sz="2400" dirty="0" err="1" smtClean="0">
                <a:effectLst/>
                <a:latin typeface="Times New Roman" panose="02020603050405020304" pitchFamily="18" charset="0"/>
                <a:cs typeface="Times New Roman" panose="02020603050405020304" pitchFamily="18" charset="0"/>
              </a:rPr>
              <a:t>học</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sinh</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nam</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và</a:t>
            </a:r>
            <a:r>
              <a:rPr lang="en-US" sz="2400" dirty="0" smtClean="0">
                <a:effectLst/>
                <a:latin typeface="Times New Roman" panose="02020603050405020304" pitchFamily="18" charset="0"/>
                <a:cs typeface="Times New Roman" panose="02020603050405020304" pitchFamily="18" charset="0"/>
              </a:rPr>
              <a:t> </a:t>
            </a:r>
            <a:r>
              <a:rPr lang="en-US" sz="2400" dirty="0" smtClean="0">
                <a:effectLst/>
                <a:latin typeface="Times New Roman" panose="02020603050405020304" pitchFamily="18" charset="0"/>
                <a:cs typeface="Times New Roman" panose="02020603050405020304" pitchFamily="18" charset="0"/>
              </a:rPr>
              <a:t>16 </a:t>
            </a:r>
            <a:r>
              <a:rPr lang="en-US" sz="2400" dirty="0" err="1" smtClean="0">
                <a:effectLst/>
                <a:latin typeface="Times New Roman" panose="02020603050405020304" pitchFamily="18" charset="0"/>
                <a:cs typeface="Times New Roman" panose="02020603050405020304" pitchFamily="18" charset="0"/>
              </a:rPr>
              <a:t>học</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sinh</a:t>
            </a:r>
            <a:r>
              <a:rPr lang="en-US" sz="2400" dirty="0" smtClean="0">
                <a:effectLst/>
                <a:latin typeface="Times New Roman" panose="02020603050405020304" pitchFamily="18" charset="0"/>
                <a:cs typeface="Times New Roman" panose="02020603050405020304" pitchFamily="18" charset="0"/>
              </a:rPr>
              <a:t> </a:t>
            </a:r>
            <a:r>
              <a:rPr lang="en-US" sz="2400" dirty="0" err="1" smtClean="0">
                <a:effectLst/>
                <a:latin typeface="Times New Roman" panose="02020603050405020304" pitchFamily="18" charset="0"/>
                <a:cs typeface="Times New Roman" panose="02020603050405020304" pitchFamily="18" charset="0"/>
              </a:rPr>
              <a:t>nữ</a:t>
            </a:r>
            <a:r>
              <a:rPr lang="en-US" sz="2400" dirty="0" smtClean="0">
                <a:effectLst/>
                <a:latin typeface="Times New Roman" panose="02020603050405020304" pitchFamily="18" charset="0"/>
                <a:cs typeface="Times New Roman" panose="02020603050405020304" pitchFamily="18" charset="0"/>
              </a:rPr>
              <a:t>. </a:t>
            </a:r>
            <a:endParaRPr lang="en-US" sz="2400" dirty="0"/>
          </a:p>
        </p:txBody>
      </p:sp>
      <p:sp>
        <p:nvSpPr>
          <p:cNvPr id="6" name="TextBox 5"/>
          <p:cNvSpPr txBox="1"/>
          <p:nvPr/>
        </p:nvSpPr>
        <p:spPr>
          <a:xfrm>
            <a:off x="685800" y="3408218"/>
            <a:ext cx="7848600" cy="461665"/>
          </a:xfrm>
          <a:prstGeom prst="rect">
            <a:avLst/>
          </a:prstGeom>
          <a:noFill/>
        </p:spPr>
        <p:txBody>
          <a:bodyPr wrap="square" rtlCol="0">
            <a:spAutoFit/>
          </a:bodyPr>
          <a:lstStyle/>
          <a:p>
            <a:r>
              <a:rPr lang="nl-NL" sz="2400" dirty="0" smtClean="0">
                <a:effectLst/>
                <a:latin typeface="Times New Roman" panose="02020603050405020304" pitchFamily="18" charset="0"/>
                <a:cs typeface="Times New Roman" panose="02020603050405020304" pitchFamily="18" charset="0"/>
              </a:rPr>
              <a:t>+ Lực học của học sinh khá đồng đều</a:t>
            </a:r>
            <a:endParaRPr lang="en-US" sz="2400" b="1" dirty="0"/>
          </a:p>
        </p:txBody>
      </p:sp>
      <p:sp>
        <p:nvSpPr>
          <p:cNvPr id="7" name="TextBox 6"/>
          <p:cNvSpPr txBox="1"/>
          <p:nvPr/>
        </p:nvSpPr>
        <p:spPr>
          <a:xfrm>
            <a:off x="685800" y="3886200"/>
            <a:ext cx="8077200" cy="461665"/>
          </a:xfrm>
          <a:prstGeom prst="rect">
            <a:avLst/>
          </a:prstGeom>
          <a:noFill/>
        </p:spPr>
        <p:txBody>
          <a:bodyPr wrap="square" rtlCol="0">
            <a:spAutoFit/>
          </a:bodyPr>
          <a:lstStyle/>
          <a:p>
            <a:r>
              <a:rPr lang="nl-NL" sz="2400" dirty="0" smtClean="0">
                <a:latin typeface="Times New Roman" panose="02020603050405020304" pitchFamily="18" charset="0"/>
                <a:cs typeface="Times New Roman" panose="02020603050405020304" pitchFamily="18" charset="0"/>
              </a:rPr>
              <a:t>+ P</a:t>
            </a:r>
            <a:r>
              <a:rPr lang="nl-NL" sz="2400" dirty="0" smtClean="0">
                <a:effectLst/>
                <a:latin typeface="Times New Roman" panose="02020603050405020304" pitchFamily="18" charset="0"/>
                <a:cs typeface="Times New Roman" panose="02020603050405020304" pitchFamily="18" charset="0"/>
              </a:rPr>
              <a:t>hụ huynh học sinh đều quan tâm đến việc học của các em</a:t>
            </a:r>
            <a:endParaRPr lang="en-US" sz="2400" dirty="0"/>
          </a:p>
        </p:txBody>
      </p:sp>
      <p:sp>
        <p:nvSpPr>
          <p:cNvPr id="8" name="TextBox 7"/>
          <p:cNvSpPr txBox="1"/>
          <p:nvPr/>
        </p:nvSpPr>
        <p:spPr>
          <a:xfrm>
            <a:off x="0" y="4800600"/>
            <a:ext cx="8572500" cy="829945"/>
          </a:xfrm>
          <a:prstGeom prst="rect">
            <a:avLst/>
          </a:prstGeom>
          <a:noFill/>
        </p:spPr>
        <p:txBody>
          <a:bodyPr wrap="square" rtlCol="0">
            <a:spAutoFit/>
          </a:bodyPr>
          <a:lstStyle/>
          <a:p>
            <a:r>
              <a:rPr lang="nl-NL" sz="2400" dirty="0">
                <a:latin typeface="Times New Roman" panose="02020603050405020304" pitchFamily="18" charset="0"/>
                <a:cs typeface="Times New Roman" panose="02020603050405020304" pitchFamily="18" charset="0"/>
              </a:rPr>
              <a:t> </a:t>
            </a:r>
            <a:r>
              <a:rPr lang="nl-NL" sz="2400" dirty="0" smtClean="0">
                <a:latin typeface="Times New Roman" panose="02020603050405020304" pitchFamily="18" charset="0"/>
                <a:cs typeface="Times New Roman" panose="02020603050405020304" pitchFamily="18" charset="0"/>
              </a:rPr>
              <a:t>        + Giáo </a:t>
            </a:r>
            <a:r>
              <a:rPr lang="nl-NL" sz="2400" dirty="0">
                <a:latin typeface="Times New Roman" panose="02020603050405020304" pitchFamily="18" charset="0"/>
                <a:cs typeface="Times New Roman" panose="02020603050405020304" pitchFamily="18" charset="0"/>
              </a:rPr>
              <a:t>viên chủ nhiệm nhận được sự chỉ đạo, quan tâm sâu </a:t>
            </a:r>
            <a:r>
              <a:rPr lang="en-US" altLang="nl-NL" sz="2400" dirty="0">
                <a:latin typeface="Times New Roman" panose="02020603050405020304" pitchFamily="18" charset="0"/>
                <a:cs typeface="Times New Roman" panose="02020603050405020304" pitchFamily="18" charset="0"/>
              </a:rPr>
              <a:t>sát của</a:t>
            </a:r>
            <a:r>
              <a:rPr lang="nl-NL" sz="2400" dirty="0">
                <a:latin typeface="Times New Roman" panose="02020603050405020304" pitchFamily="18" charset="0"/>
                <a:cs typeface="Times New Roman" panose="02020603050405020304" pitchFamily="18" charset="0"/>
              </a:rPr>
              <a:t> </a:t>
            </a:r>
            <a:r>
              <a:rPr lang="en-US" altLang="nl-NL" sz="2400" dirty="0">
                <a:latin typeface="Times New Roman" panose="02020603050405020304" pitchFamily="18" charset="0"/>
                <a:cs typeface="Times New Roman" panose="02020603050405020304" pitchFamily="18" charset="0"/>
              </a:rPr>
              <a:t>ban giám hiệu nhà trường, cũng như thầy cô đồng nghiệp.</a:t>
            </a:r>
          </a:p>
        </p:txBody>
      </p:sp>
      <p:sp>
        <p:nvSpPr>
          <p:cNvPr id="9" name="TextBox 8"/>
          <p:cNvSpPr txBox="1"/>
          <p:nvPr/>
        </p:nvSpPr>
        <p:spPr>
          <a:xfrm>
            <a:off x="-76200" y="5638800"/>
            <a:ext cx="9448800" cy="829945"/>
          </a:xfrm>
          <a:prstGeom prst="rect">
            <a:avLst/>
          </a:prstGeom>
          <a:noFill/>
        </p:spPr>
        <p:txBody>
          <a:bodyPr wrap="square" rtlCol="0">
            <a:spAutoFit/>
          </a:bodyPr>
          <a:lstStyle/>
          <a:p>
            <a:r>
              <a:rPr lang="nl-NL" sz="2400" dirty="0" smtClean="0">
                <a:latin typeface="Times New Roman" panose="02020603050405020304" pitchFamily="18" charset="0"/>
                <a:cs typeface="Times New Roman" panose="02020603050405020304" pitchFamily="18" charset="0"/>
              </a:rPr>
              <a:t>          + </a:t>
            </a:r>
            <a:r>
              <a:rPr lang="en-US" altLang="nl-NL" sz="2400" dirty="0" smtClean="0">
                <a:latin typeface="Times New Roman" panose="02020603050405020304" pitchFamily="18" charset="0"/>
                <a:cs typeface="Times New Roman" panose="02020603050405020304" pitchFamily="18" charset="0"/>
              </a:rPr>
              <a:t>Đội ngũ các thầy cô giáo bộ môn nhiệt tình, yêu nghề và trách nhiệm cao, chuyên môn vững vàng.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heel(1)">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arn(inVertical)">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arn(inVertic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arn(inVertical)">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905000" y="741402"/>
            <a:ext cx="4876800" cy="553998"/>
          </a:xfrm>
          <a:prstGeom prst="rect">
            <a:avLst/>
          </a:prstGeom>
          <a:noFill/>
        </p:spPr>
        <p:txBody>
          <a:bodyPr wrap="square" rtlCol="0">
            <a:spAutoFit/>
          </a:bodyPr>
          <a:lstStyle/>
          <a:p>
            <a:r>
              <a:rPr lang="en-US" sz="3000" dirty="0" smtClean="0">
                <a:latin typeface="Times New Roman" panose="02020603050405020304" pitchFamily="18" charset="0"/>
                <a:cs typeface="Times New Roman" panose="02020603050405020304" pitchFamily="18" charset="0"/>
              </a:rPr>
              <a:t>THỰC TRẠNG</a:t>
            </a:r>
            <a:endParaRPr lang="en-US" sz="3000" dirty="0">
              <a:latin typeface="Times New Roman" panose="02020603050405020304" pitchFamily="18" charset="0"/>
              <a:cs typeface="Times New Roman" panose="02020603050405020304" pitchFamily="18" charset="0"/>
            </a:endParaRPr>
          </a:p>
        </p:txBody>
      </p:sp>
      <p:sp>
        <p:nvSpPr>
          <p:cNvPr id="3" name="Rounded Rectangle 2"/>
          <p:cNvSpPr/>
          <p:nvPr/>
        </p:nvSpPr>
        <p:spPr>
          <a:xfrm>
            <a:off x="1600200" y="1600200"/>
            <a:ext cx="2438400" cy="419100"/>
          </a:xfrm>
          <a:prstGeom prst="roundRect">
            <a:avLst/>
          </a:prstGeom>
          <a:solidFill>
            <a:srgbClr val="92D05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err="1" smtClean="0">
                <a:latin typeface="Times New Roman" panose="02020603050405020304" pitchFamily="18" charset="0"/>
                <a:cs typeface="Times New Roman" panose="02020603050405020304" pitchFamily="18" charset="0"/>
              </a:rPr>
              <a:t>Khó</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khăn</a:t>
            </a:r>
            <a:endParaRPr lang="en-US" sz="28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87630" y="2286000"/>
            <a:ext cx="8960485" cy="1198880"/>
          </a:xfrm>
          <a:prstGeom prst="rect">
            <a:avLst/>
          </a:prstGeom>
          <a:noFill/>
        </p:spPr>
        <p:txBody>
          <a:bodyPr wrap="square" rtlCol="0">
            <a:spAutoFit/>
          </a:bodyPr>
          <a:lstStyle/>
          <a:p>
            <a:pPr algn="just"/>
            <a:r>
              <a:rPr lang="en-US" sz="2400" dirty="0" smtClean="0">
                <a:latin typeface="Times New Roman" panose="02020603050405020304" pitchFamily="18" charset="0"/>
                <a:cs typeface="Times New Roman" panose="02020603050405020304" pitchFamily="18" charset="0"/>
              </a:rPr>
              <a:t>	+ </a:t>
            </a:r>
            <a:r>
              <a:rPr lang="en-US" sz="2400" dirty="0" err="1" smtClean="0">
                <a:latin typeface="Times New Roman" panose="02020603050405020304" pitchFamily="18" charset="0"/>
                <a:cs typeface="Times New Roman" panose="02020603050405020304" pitchFamily="18" charset="0"/>
              </a:rPr>
              <a:t>Bố</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mẹ li dị , các em ở với ông bà lớn tuổi, hoặc bố mẹ</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cái</a:t>
            </a:r>
            <a:r>
              <a:rPr lang="en-US" sz="2400" dirty="0">
                <a:latin typeface="Times New Roman" panose="02020603050405020304" pitchFamily="18" charset="0"/>
                <a:cs typeface="Times New Roman" panose="02020603050405020304" pitchFamily="18" charset="0"/>
              </a:rPr>
              <a:t> .</a:t>
            </a:r>
          </a:p>
          <a:p>
            <a:pPr algn="just"/>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14300" y="3837940"/>
            <a:ext cx="8876665" cy="829945"/>
          </a:xfrm>
          <a:prstGeom prst="rect">
            <a:avLst/>
          </a:prstGeom>
          <a:noFill/>
        </p:spPr>
        <p:txBody>
          <a:bodyPr wrap="square" rtlCol="0">
            <a:spAutoFit/>
          </a:bodyPr>
          <a:lstStyle/>
          <a:p>
            <a:pPr algn="just"/>
            <a:r>
              <a:rPr lang="en-US" altLang="nl-NL" sz="2400" dirty="0" smtClean="0">
                <a:latin typeface="Times New Roman" panose="02020603050405020304" pitchFamily="18" charset="0"/>
                <a:cs typeface="Times New Roman" panose="02020603050405020304" pitchFamily="18" charset="0"/>
              </a:rPr>
              <a:t>	</a:t>
            </a:r>
            <a:r>
              <a:rPr lang="nl-NL" sz="2400" dirty="0" smtClean="0">
                <a:latin typeface="Times New Roman" panose="02020603050405020304" pitchFamily="18" charset="0"/>
                <a:cs typeface="Times New Roman" panose="02020603050405020304" pitchFamily="18" charset="0"/>
              </a:rPr>
              <a:t>+ Nhiều </a:t>
            </a:r>
            <a:r>
              <a:rPr lang="nl-NL" sz="2400" dirty="0">
                <a:latin typeface="Times New Roman" panose="02020603050405020304" pitchFamily="18" charset="0"/>
                <a:cs typeface="Times New Roman" panose="02020603050405020304" pitchFamily="18" charset="0"/>
              </a:rPr>
              <a:t>em chưa chăm học,</a:t>
            </a:r>
            <a:r>
              <a:rPr lang="en-US" altLang="nl-NL" sz="2400" dirty="0">
                <a:latin typeface="Times New Roman" panose="02020603050405020304" pitchFamily="18" charset="0"/>
                <a:cs typeface="Times New Roman" panose="02020603050405020304" pitchFamily="18" charset="0"/>
              </a:rPr>
              <a:t> ở nhà</a:t>
            </a:r>
            <a:r>
              <a:rPr lang="nl-NL" sz="2400" dirty="0">
                <a:latin typeface="Times New Roman" panose="02020603050405020304" pitchFamily="18" charset="0"/>
                <a:cs typeface="Times New Roman" panose="02020603050405020304" pitchFamily="18" charset="0"/>
              </a:rPr>
              <a:t> ham chơi game, nghịch ngợm</a:t>
            </a:r>
            <a:r>
              <a:rPr lang="en-US" altLang="nl-NL" sz="2400" dirty="0">
                <a:latin typeface="Times New Roman" panose="02020603050405020304" pitchFamily="18" charset="0"/>
                <a:cs typeface="Times New Roman" panose="02020603050405020304" pitchFamily="18" charset="0"/>
              </a:rPr>
              <a:t>, nói chuyện nhiều trong lớp</a:t>
            </a:r>
            <a:r>
              <a:rPr lang="nl-NL" sz="2400" dirty="0">
                <a:latin typeface="Times New Roman" panose="02020603050405020304" pitchFamily="18" charset="0"/>
                <a:cs typeface="Times New Roman" panose="02020603050405020304" pitchFamily="18" charset="0"/>
              </a:rPr>
              <a:t> ảnh hưởng đến kết quả học tập. </a:t>
            </a:r>
            <a:endParaRPr lang="en-US" sz="24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114300" y="4800600"/>
            <a:ext cx="8991600" cy="1198880"/>
          </a:xfrm>
          <a:prstGeom prst="rect">
            <a:avLst/>
          </a:prstGeom>
          <a:noFill/>
        </p:spPr>
        <p:txBody>
          <a:bodyPr wrap="square" rtlCol="0">
            <a:spAutoFit/>
          </a:bodyPr>
          <a:lstStyle/>
          <a:p>
            <a:pPr algn="just"/>
            <a:r>
              <a:rPr lang="en-US" sz="2400" dirty="0" smtClean="0">
                <a:latin typeface="Times New Roman" panose="02020603050405020304" pitchFamily="18" charset="0"/>
                <a:cs typeface="Times New Roman" panose="02020603050405020304" pitchFamily="18" charset="0"/>
              </a:rPr>
              <a:t>	+ Vài </a:t>
            </a:r>
            <a:r>
              <a:rPr lang="en-US" sz="2400" dirty="0" err="1" smtClean="0">
                <a:latin typeface="Times New Roman" panose="02020603050405020304" pitchFamily="18" charset="0"/>
                <a:cs typeface="Times New Roman" panose="02020603050405020304" pitchFamily="18" charset="0"/>
              </a:rPr>
              <a:t>em</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còn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nhút</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nhát</a:t>
            </a:r>
            <a:r>
              <a:rPr lang="en-US" sz="2400" dirty="0" smtClean="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vốn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tiếp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to, </a:t>
            </a:r>
            <a:r>
              <a:rPr lang="en-US" sz="2400" dirty="0" err="1">
                <a:latin typeface="Times New Roman" panose="02020603050405020304" pitchFamily="18" charset="0"/>
                <a:cs typeface="Times New Roman" panose="02020603050405020304" pitchFamily="18" charset="0"/>
              </a:rPr>
              <a:t>rõ</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ràng</a:t>
            </a:r>
            <a:r>
              <a:rPr lang="en-US" sz="2400" dirty="0">
                <a:latin typeface="Times New Roman" panose="02020603050405020304" pitchFamily="18" charset="0"/>
                <a:cs typeface="Times New Roman" panose="02020603050405020304" pitchFamily="18" charset="0"/>
              </a:rPr>
              <a:t>, hay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nhỏ</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nói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lắp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bắp nên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p>
        </p:txBody>
      </p:sp>
      <p:sp>
        <p:nvSpPr>
          <p:cNvPr id="7" name="Text Box 6"/>
          <p:cNvSpPr txBox="1"/>
          <p:nvPr/>
        </p:nvSpPr>
        <p:spPr>
          <a:xfrm>
            <a:off x="114300" y="3244850"/>
            <a:ext cx="8946515" cy="460375"/>
          </a:xfrm>
          <a:prstGeom prst="rect">
            <a:avLst/>
          </a:prstGeom>
          <a:noFill/>
        </p:spPr>
        <p:txBody>
          <a:bodyPr wrap="square" rtlCol="0" anchor="t">
            <a:spAutoFit/>
          </a:bodyPr>
          <a:lstStyle/>
          <a:p>
            <a:pPr algn="just"/>
            <a:r>
              <a:rPr lang="en-US" altLang="nl-NL" sz="2400" dirty="0" smtClean="0">
                <a:latin typeface="Times New Roman" panose="02020603050405020304" pitchFamily="18" charset="0"/>
                <a:cs typeface="Times New Roman" panose="02020603050405020304" pitchFamily="18" charset="0"/>
                <a:sym typeface="+mn-ea"/>
              </a:rPr>
              <a:t>	</a:t>
            </a:r>
            <a:r>
              <a:rPr lang="nl-NL" sz="2400" dirty="0" smtClean="0">
                <a:latin typeface="Times New Roman" panose="02020603050405020304" pitchFamily="18" charset="0"/>
                <a:cs typeface="Times New Roman" panose="02020603050405020304" pitchFamily="18" charset="0"/>
                <a:sym typeface="+mn-ea"/>
              </a:rPr>
              <a:t>+ </a:t>
            </a:r>
            <a:r>
              <a:rPr lang="en-US" altLang="nl-NL" sz="2400" dirty="0" smtClean="0">
                <a:latin typeface="Times New Roman" panose="02020603050405020304" pitchFamily="18" charset="0"/>
                <a:cs typeface="Times New Roman" panose="02020603050405020304" pitchFamily="18" charset="0"/>
                <a:sym typeface="+mn-ea"/>
              </a:rPr>
              <a:t>Một số em tiếp thu bài chậm , đọc viết và làm toán chậm</a:t>
            </a:r>
            <a:r>
              <a:rPr lang="nl-NL" sz="2400" dirty="0">
                <a:latin typeface="Times New Roman" panose="02020603050405020304" pitchFamily="18" charset="0"/>
                <a:cs typeface="Times New Roman" panose="02020603050405020304" pitchFamily="18" charset="0"/>
                <a:sym typeface="+mn-ea"/>
              </a:rPr>
              <a:t> . </a:t>
            </a:r>
            <a:endParaRPr lang="en-US" sz="240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arn(inVertical)">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barn(inVertical)">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p:bldP spid="7" grpId="0"/>
      <p:bldP spid="7" grpId="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81000" y="1219200"/>
            <a:ext cx="8915400" cy="1198880"/>
          </a:xfrm>
          <a:prstGeom prst="rect">
            <a:avLst/>
          </a:prstGeom>
        </p:spPr>
        <p:txBody>
          <a:bodyPr wrap="square">
            <a:spAutoFit/>
          </a:bodyPr>
          <a:lstStyle/>
          <a:p>
            <a:r>
              <a:rPr lang="nl-NL" sz="2400" dirty="0" smtClean="0">
                <a:effectLst/>
                <a:latin typeface="Times New Roman" panose="02020603050405020304" pitchFamily="18" charset="0"/>
                <a:cs typeface="Times New Roman" panose="02020603050405020304" pitchFamily="18" charset="0"/>
              </a:rPr>
              <a:t>	Ngay sau khi nhận lớp, tôi nhanh chóng khảo sát thực tế và nắm bắt tình hình cụ thể lớp</a:t>
            </a:r>
            <a:r>
              <a:rPr lang="en-US" altLang="nl-NL" sz="2400" dirty="0" smtClean="0">
                <a:effectLst/>
                <a:latin typeface="Times New Roman" panose="02020603050405020304" pitchFamily="18" charset="0"/>
                <a:cs typeface="Times New Roman" panose="02020603050405020304" pitchFamily="18" charset="0"/>
              </a:rPr>
              <a:t> </a:t>
            </a:r>
            <a:r>
              <a:rPr lang="en-US" altLang="nl-NL" sz="2400" dirty="0" smtClean="0">
                <a:latin typeface="Times New Roman" panose="02020603050405020304" pitchFamily="18" charset="0"/>
                <a:cs typeface="Times New Roman" panose="02020603050405020304" pitchFamily="18" charset="0"/>
              </a:rPr>
              <a:t>1d</a:t>
            </a:r>
            <a:r>
              <a:rPr lang="nl-NL" sz="2400" dirty="0" smtClean="0">
                <a:effectLst/>
                <a:latin typeface="Times New Roman" panose="02020603050405020304" pitchFamily="18" charset="0"/>
                <a:cs typeface="Times New Roman" panose="02020603050405020304" pitchFamily="18" charset="0"/>
              </a:rPr>
              <a:t>- </a:t>
            </a:r>
            <a:r>
              <a:rPr lang="nl-NL" sz="2400" dirty="0" smtClean="0">
                <a:effectLst/>
                <a:latin typeface="Times New Roman" panose="02020603050405020304" pitchFamily="18" charset="0"/>
                <a:cs typeface="Times New Roman" panose="02020603050405020304" pitchFamily="18" charset="0"/>
              </a:rPr>
              <a:t>lớp do tôi làm chủ nhiệm- tháng 9 năm </a:t>
            </a:r>
            <a:r>
              <a:rPr lang="nl-NL" sz="2400" dirty="0" smtClean="0">
                <a:effectLst/>
                <a:latin typeface="Times New Roman" panose="02020603050405020304" pitchFamily="18" charset="0"/>
                <a:cs typeface="Times New Roman" panose="02020603050405020304" pitchFamily="18" charset="0"/>
              </a:rPr>
              <a:t>2023:</a:t>
            </a:r>
            <a:endParaRPr lang="en-US" sz="2400" dirty="0">
              <a:effectLst/>
              <a:latin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690048416"/>
              </p:ext>
            </p:extLst>
          </p:nvPr>
        </p:nvGraphicFramePr>
        <p:xfrm>
          <a:off x="143510" y="2514600"/>
          <a:ext cx="8695690" cy="2285999"/>
        </p:xfrm>
        <a:graphic>
          <a:graphicData uri="http://schemas.openxmlformats.org/drawingml/2006/table">
            <a:tbl>
              <a:tblPr firstRow="1" firstCol="1" lastRow="1" lastCol="1" bandRow="1" bandCol="1">
                <a:tableStyleId>{5C22544A-7EE6-4342-B048-85BDC9FD1C3A}</a:tableStyleId>
              </a:tblPr>
              <a:tblGrid>
                <a:gridCol w="826770"/>
                <a:gridCol w="824230"/>
                <a:gridCol w="600235"/>
                <a:gridCol w="688083"/>
                <a:gridCol w="600492"/>
                <a:gridCol w="852212"/>
                <a:gridCol w="852212"/>
                <a:gridCol w="852212"/>
                <a:gridCol w="1299622"/>
                <a:gridCol w="1299622"/>
              </a:tblGrid>
              <a:tr h="1185333">
                <a:tc rowSpan="2">
                  <a:txBody>
                    <a:bodyPr/>
                    <a:lstStyle/>
                    <a:p>
                      <a:pPr indent="337185" algn="l">
                        <a:lnSpc>
                          <a:spcPct val="120000"/>
                        </a:lnSpc>
                        <a:spcAft>
                          <a:spcPts val="0"/>
                        </a:spcAft>
                      </a:pPr>
                      <a:r>
                        <a:rPr lang="en-US" sz="1330" spc="110" baseline="0" dirty="0" err="1">
                          <a:solidFill>
                            <a:schemeClr val="tx1"/>
                          </a:solidFill>
                          <a:effectLst/>
                          <a:latin typeface="Times New Roman" panose="02020603050405020304" pitchFamily="18" charset="0"/>
                          <a:cs typeface="Times New Roman" panose="02020603050405020304" pitchFamily="18" charset="0"/>
                        </a:rPr>
                        <a:t>Lớp</a:t>
                      </a:r>
                      <a:endParaRPr lang="en-US" sz="1330" spc="110" baseline="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6">
                        <a:lumMod val="40000"/>
                        <a:lumOff val="60000"/>
                      </a:schemeClr>
                    </a:solidFill>
                  </a:tcPr>
                </a:tc>
                <a:tc rowSpan="2">
                  <a:txBody>
                    <a:bodyPr/>
                    <a:lstStyle/>
                    <a:p>
                      <a:pPr indent="180340" algn="l">
                        <a:lnSpc>
                          <a:spcPct val="120000"/>
                        </a:lnSpc>
                        <a:spcAft>
                          <a:spcPts val="0"/>
                        </a:spcAft>
                      </a:pPr>
                      <a:r>
                        <a:rPr lang="en-US" sz="1500" dirty="0" err="1">
                          <a:solidFill>
                            <a:schemeClr val="tx1"/>
                          </a:solidFill>
                          <a:effectLst/>
                          <a:latin typeface="Times New Roman" panose="02020603050405020304" pitchFamily="18" charset="0"/>
                          <a:cs typeface="Times New Roman" panose="02020603050405020304" pitchFamily="18" charset="0"/>
                        </a:rPr>
                        <a:t>Tổng</a:t>
                      </a:r>
                      <a:r>
                        <a:rPr lang="en-US" sz="1500" dirty="0">
                          <a:solidFill>
                            <a:schemeClr val="tx1"/>
                          </a:solidFill>
                          <a:effectLst/>
                          <a:latin typeface="Times New Roman" panose="02020603050405020304" pitchFamily="18" charset="0"/>
                          <a:cs typeface="Times New Roman" panose="02020603050405020304" pitchFamily="18" charset="0"/>
                        </a:rPr>
                        <a:t> </a:t>
                      </a:r>
                      <a:r>
                        <a:rPr lang="en-US" sz="1500" dirty="0" err="1">
                          <a:solidFill>
                            <a:schemeClr val="tx1"/>
                          </a:solidFill>
                          <a:effectLst/>
                          <a:latin typeface="Times New Roman" panose="02020603050405020304" pitchFamily="18" charset="0"/>
                          <a:cs typeface="Times New Roman" panose="02020603050405020304" pitchFamily="18" charset="0"/>
                        </a:rPr>
                        <a:t>số</a:t>
                      </a:r>
                      <a:r>
                        <a:rPr lang="en-US" sz="1500" dirty="0">
                          <a:solidFill>
                            <a:schemeClr val="tx1"/>
                          </a:solidFill>
                          <a:effectLst/>
                          <a:latin typeface="Times New Roman" panose="02020603050405020304" pitchFamily="18" charset="0"/>
                          <a:cs typeface="Times New Roman" panose="02020603050405020304" pitchFamily="18" charset="0"/>
                        </a:rPr>
                        <a:t> HS</a:t>
                      </a:r>
                    </a:p>
                  </a:txBody>
                  <a:tcPr marL="68580" marR="68580" marT="0" marB="0" anchor="ctr">
                    <a:solidFill>
                      <a:schemeClr val="accent6">
                        <a:lumMod val="40000"/>
                        <a:lumOff val="60000"/>
                      </a:schemeClr>
                    </a:solidFill>
                  </a:tcPr>
                </a:tc>
                <a:tc gridSpan="2">
                  <a:txBody>
                    <a:bodyPr/>
                    <a:lstStyle/>
                    <a:p>
                      <a:pPr indent="180340" algn="ctr">
                        <a:lnSpc>
                          <a:spcPct val="120000"/>
                        </a:lnSpc>
                        <a:spcAft>
                          <a:spcPts val="0"/>
                        </a:spcAft>
                      </a:pPr>
                      <a:r>
                        <a:rPr lang="en-US" sz="1500" dirty="0">
                          <a:solidFill>
                            <a:schemeClr val="tx1"/>
                          </a:solidFill>
                          <a:effectLst/>
                          <a:latin typeface="Times New Roman" panose="02020603050405020304" pitchFamily="18" charset="0"/>
                          <a:cs typeface="Times New Roman" panose="02020603050405020304" pitchFamily="18" charset="0"/>
                        </a:rPr>
                        <a:t>Số em học chậm</a:t>
                      </a:r>
                    </a:p>
                  </a:txBody>
                  <a:tcPr marL="68580" marR="68580" marT="0" marB="0" anchor="ctr">
                    <a:solidFill>
                      <a:schemeClr val="accent6">
                        <a:lumMod val="40000"/>
                        <a:lumOff val="60000"/>
                      </a:schemeClr>
                    </a:solidFill>
                  </a:tcPr>
                </a:tc>
                <a:tc hMerge="1">
                  <a:txBody>
                    <a:bodyPr/>
                    <a:lstStyle/>
                    <a:p>
                      <a:endParaRPr lang="en-US"/>
                    </a:p>
                  </a:txBody>
                  <a:tcPr/>
                </a:tc>
                <a:tc gridSpan="2">
                  <a:txBody>
                    <a:bodyPr/>
                    <a:lstStyle/>
                    <a:p>
                      <a:pPr indent="180340" algn="ctr">
                        <a:lnSpc>
                          <a:spcPct val="120000"/>
                        </a:lnSpc>
                        <a:spcAft>
                          <a:spcPts val="0"/>
                        </a:spcAft>
                      </a:pPr>
                      <a:r>
                        <a:rPr lang="pt-BR" sz="1500" dirty="0">
                          <a:solidFill>
                            <a:schemeClr val="tx1"/>
                          </a:solidFill>
                          <a:effectLst/>
                          <a:latin typeface="Times New Roman" panose="02020603050405020304" pitchFamily="18" charset="0"/>
                          <a:cs typeface="Times New Roman" panose="02020603050405020304" pitchFamily="18" charset="0"/>
                          <a:sym typeface="+mn-ea"/>
                        </a:rPr>
                        <a:t>Số em chưa chăm học</a:t>
                      </a:r>
                      <a:endParaRPr lang="en-US" sz="1500" dirty="0">
                        <a:solidFill>
                          <a:schemeClr val="tx1"/>
                        </a:solidFill>
                        <a:effectLst/>
                        <a:latin typeface="Times New Roman" panose="02020603050405020304" pitchFamily="18" charset="0"/>
                        <a:cs typeface="Times New Roman" panose="02020603050405020304" pitchFamily="18" charset="0"/>
                      </a:endParaRPr>
                    </a:p>
                    <a:p>
                      <a:pPr indent="180340" algn="ctr">
                        <a:lnSpc>
                          <a:spcPct val="120000"/>
                        </a:lnSpc>
                        <a:spcAft>
                          <a:spcPts val="0"/>
                        </a:spcAft>
                      </a:pPr>
                      <a:endParaRPr lang="vi-VN" altLang="en-US" sz="1500" u="heavy"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6">
                        <a:lumMod val="40000"/>
                        <a:lumOff val="60000"/>
                      </a:schemeClr>
                    </a:solidFill>
                  </a:tcPr>
                </a:tc>
                <a:tc hMerge="1">
                  <a:txBody>
                    <a:bodyPr/>
                    <a:lstStyle/>
                    <a:p>
                      <a:endParaRPr lang="en-US"/>
                    </a:p>
                  </a:txBody>
                  <a:tcPr/>
                </a:tc>
                <a:tc gridSpan="2">
                  <a:txBody>
                    <a:bodyPr/>
                    <a:lstStyle/>
                    <a:p>
                      <a:pPr indent="180340" algn="ctr">
                        <a:lnSpc>
                          <a:spcPct val="120000"/>
                        </a:lnSpc>
                        <a:spcAft>
                          <a:spcPts val="0"/>
                        </a:spcAft>
                      </a:pPr>
                      <a:r>
                        <a:rPr lang="en-US" sz="1500" dirty="0" err="1">
                          <a:solidFill>
                            <a:schemeClr val="tx1"/>
                          </a:solidFill>
                          <a:effectLst/>
                          <a:latin typeface="Times New Roman" panose="02020603050405020304" pitchFamily="18" charset="0"/>
                          <a:cs typeface="Times New Roman" panose="02020603050405020304" pitchFamily="18" charset="0"/>
                          <a:sym typeface="+mn-ea"/>
                        </a:rPr>
                        <a:t>Số</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em</a:t>
                      </a:r>
                      <a:r>
                        <a:rPr lang="en-US" sz="1500" dirty="0">
                          <a:solidFill>
                            <a:schemeClr val="tx1"/>
                          </a:solidFill>
                          <a:effectLst/>
                          <a:latin typeface="Times New Roman" panose="02020603050405020304" pitchFamily="18" charset="0"/>
                          <a:cs typeface="Times New Roman" panose="02020603050405020304" pitchFamily="18" charset="0"/>
                          <a:sym typeface="+mn-ea"/>
                        </a:rPr>
                        <a:t> chưa vào nề nếp</a:t>
                      </a:r>
                      <a:endParaRPr lang="vi-VN" altLang="en-US" sz="1500" u="heavy" dirty="0">
                        <a:solidFill>
                          <a:schemeClr val="tx1"/>
                        </a:solidFill>
                        <a:effectLst/>
                        <a:latin typeface="Times New Roman" panose="02020603050405020304" pitchFamily="18" charset="0"/>
                        <a:cs typeface="Times New Roman" panose="02020603050405020304" pitchFamily="18" charset="0"/>
                      </a:endParaRPr>
                    </a:p>
                    <a:p>
                      <a:pPr indent="180340" algn="ctr">
                        <a:lnSpc>
                          <a:spcPct val="120000"/>
                        </a:lnSpc>
                        <a:spcAft>
                          <a:spcPts val="0"/>
                        </a:spcAft>
                      </a:pPr>
                      <a:endParaRPr lang="en-US" sz="15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6">
                        <a:lumMod val="40000"/>
                        <a:lumOff val="60000"/>
                      </a:schemeClr>
                    </a:solidFill>
                  </a:tcPr>
                </a:tc>
                <a:tc hMerge="1">
                  <a:txBody>
                    <a:bodyPr/>
                    <a:lstStyle/>
                    <a:p>
                      <a:endParaRPr lang="en-US"/>
                    </a:p>
                  </a:txBody>
                  <a:tcPr/>
                </a:tc>
                <a:tc gridSpan="2">
                  <a:txBody>
                    <a:bodyPr/>
                    <a:lstStyle/>
                    <a:p>
                      <a:pPr indent="180340">
                        <a:lnSpc>
                          <a:spcPct val="120000"/>
                        </a:lnSpc>
                        <a:spcAft>
                          <a:spcPts val="0"/>
                        </a:spcAft>
                      </a:pPr>
                      <a:r>
                        <a:rPr lang="en-US" sz="1500" dirty="0" err="1">
                          <a:solidFill>
                            <a:schemeClr val="tx1"/>
                          </a:solidFill>
                          <a:effectLst/>
                          <a:latin typeface="Times New Roman" panose="02020603050405020304" pitchFamily="18" charset="0"/>
                          <a:cs typeface="Times New Roman" panose="02020603050405020304" pitchFamily="18" charset="0"/>
                          <a:sym typeface="+mn-ea"/>
                        </a:rPr>
                        <a:t>Số</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em</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thường</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xuyên</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mất</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đoàn</a:t>
                      </a:r>
                      <a:r>
                        <a:rPr lang="en-US" sz="1500" dirty="0">
                          <a:solidFill>
                            <a:schemeClr val="tx1"/>
                          </a:solidFill>
                          <a:effectLst/>
                          <a:latin typeface="Times New Roman" panose="02020603050405020304" pitchFamily="18" charset="0"/>
                          <a:cs typeface="Times New Roman" panose="02020603050405020304" pitchFamily="18" charset="0"/>
                          <a:sym typeface="+mn-ea"/>
                        </a:rPr>
                        <a:t> </a:t>
                      </a:r>
                      <a:r>
                        <a:rPr lang="en-US" sz="1500" dirty="0" err="1">
                          <a:solidFill>
                            <a:schemeClr val="tx1"/>
                          </a:solidFill>
                          <a:effectLst/>
                          <a:latin typeface="Times New Roman" panose="02020603050405020304" pitchFamily="18" charset="0"/>
                          <a:cs typeface="Times New Roman" panose="02020603050405020304" pitchFamily="18" charset="0"/>
                          <a:sym typeface="+mn-ea"/>
                        </a:rPr>
                        <a:t>kết</a:t>
                      </a:r>
                      <a:endParaRPr lang="en-US" sz="1500" dirty="0">
                        <a:solidFill>
                          <a:schemeClr val="tx1"/>
                        </a:solidFill>
                        <a:effectLst/>
                        <a:latin typeface="Times New Roman" panose="02020603050405020304" pitchFamily="18" charset="0"/>
                        <a:cs typeface="Times New Roman" panose="02020603050405020304" pitchFamily="18" charset="0"/>
                      </a:endParaRPr>
                    </a:p>
                    <a:p>
                      <a:pPr indent="180340">
                        <a:lnSpc>
                          <a:spcPct val="120000"/>
                        </a:lnSpc>
                        <a:spcAft>
                          <a:spcPts val="0"/>
                        </a:spcAft>
                      </a:pPr>
                      <a:endParaRPr lang="en-US" sz="1500" dirty="0">
                        <a:solidFill>
                          <a:schemeClr val="tx1"/>
                        </a:solidFill>
                        <a:effectLst/>
                        <a:latin typeface="Times New Roman" panose="02020603050405020304" pitchFamily="18" charset="0"/>
                        <a:cs typeface="Times New Roman" panose="02020603050405020304" pitchFamily="18" charset="0"/>
                      </a:endParaRPr>
                    </a:p>
                  </a:txBody>
                  <a:tcPr marL="68580" marR="68580" marT="0" marB="0" anchor="ctr">
                    <a:solidFill>
                      <a:schemeClr val="accent6">
                        <a:lumMod val="40000"/>
                        <a:lumOff val="60000"/>
                      </a:schemeClr>
                    </a:solidFill>
                  </a:tcPr>
                </a:tc>
                <a:tc hMerge="1">
                  <a:txBody>
                    <a:bodyPr/>
                    <a:lstStyle/>
                    <a:p>
                      <a:endParaRPr lang="en-US"/>
                    </a:p>
                  </a:txBody>
                  <a:tcPr/>
                </a:tc>
              </a:tr>
              <a:tr h="592666">
                <a:tc vMerge="1">
                  <a:txBody>
                    <a:bodyPr/>
                    <a:lstStyle/>
                    <a:p>
                      <a:endParaRPr lang="en-US"/>
                    </a:p>
                  </a:txBody>
                  <a:tcPr/>
                </a:tc>
                <a:tc vMerge="1">
                  <a:txBody>
                    <a:bodyPr/>
                    <a:lstStyle/>
                    <a:p>
                      <a:endParaRPr lang="en-US"/>
                    </a:p>
                  </a:txBody>
                  <a:tcPr/>
                </a:tc>
                <a:tc>
                  <a:txBody>
                    <a:bodyPr/>
                    <a:lstStyle/>
                    <a:p>
                      <a:pPr indent="180340" algn="ctr">
                        <a:lnSpc>
                          <a:spcPct val="120000"/>
                        </a:lnSpc>
                        <a:spcAft>
                          <a:spcPts val="0"/>
                        </a:spcAft>
                      </a:pPr>
                      <a:r>
                        <a:rPr lang="en-US" sz="1500" dirty="0">
                          <a:effectLst/>
                        </a:rPr>
                        <a:t>SL</a:t>
                      </a:r>
                      <a:endParaRPr lang="en-US" sz="1500" dirty="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a:effectLst/>
                        </a:rPr>
                        <a:t>%</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a:effectLst/>
                        </a:rPr>
                        <a:t>SL</a:t>
                      </a:r>
                      <a:endParaRPr lang="en-US" sz="150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a:effectLst/>
                        </a:rPr>
                        <a:t>%</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a:effectLst/>
                        </a:rPr>
                        <a:t>SL</a:t>
                      </a:r>
                      <a:endParaRPr lang="en-US" sz="150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a:effectLst/>
                        </a:rPr>
                        <a:t>%</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a:effectLst/>
                        </a:rPr>
                        <a:t>SL</a:t>
                      </a:r>
                      <a:endParaRPr lang="en-US" sz="150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a:effectLst/>
                        </a:rPr>
                        <a:t>%</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r>
              <a:tr h="508000">
                <a:tc>
                  <a:txBody>
                    <a:bodyPr/>
                    <a:lstStyle/>
                    <a:p>
                      <a:pPr indent="180340" algn="ctr">
                        <a:lnSpc>
                          <a:spcPct val="120000"/>
                        </a:lnSpc>
                        <a:spcAft>
                          <a:spcPts val="0"/>
                        </a:spcAft>
                      </a:pPr>
                      <a:r>
                        <a:rPr lang="en-US" altLang="en-US" sz="1500" dirty="0" smtClean="0">
                          <a:effectLst/>
                          <a:latin typeface="Times New Roman" panose="02020603050405020304"/>
                          <a:cs typeface="Times New Roman" panose="02020603050405020304"/>
                        </a:rPr>
                        <a:t>1D</a:t>
                      </a:r>
                      <a:endParaRPr lang="vi-VN" altLang="en-US" sz="1500" dirty="0">
                        <a:effectLst/>
                        <a:latin typeface="Times New Roman" panose="02020603050405020304"/>
                        <a:cs typeface="Times New Roman" panose="02020603050405020304"/>
                      </a:endParaRPr>
                    </a:p>
                  </a:txBody>
                  <a:tcPr marL="68580" marR="68580" marT="0" marB="0" anchor="ctr"/>
                </a:tc>
                <a:tc>
                  <a:txBody>
                    <a:bodyPr/>
                    <a:lstStyle/>
                    <a:p>
                      <a:pPr indent="92075" algn="ctr">
                        <a:lnSpc>
                          <a:spcPct val="120000"/>
                        </a:lnSpc>
                        <a:spcAft>
                          <a:spcPts val="0"/>
                        </a:spcAft>
                      </a:pPr>
                      <a:r>
                        <a:rPr lang="en-US" altLang="vi-VN" sz="1500" dirty="0" smtClean="0">
                          <a:effectLst/>
                          <a:latin typeface="Times New Roman" panose="02020603050405020304" pitchFamily="18" charset="0"/>
                          <a:cs typeface="Times New Roman" panose="02020603050405020304" pitchFamily="18" charset="0"/>
                        </a:rPr>
                        <a:t>31</a:t>
                      </a:r>
                      <a:endParaRPr lang="en-US" altLang="vi-VN" sz="1500" dirty="0">
                        <a:effectLst/>
                        <a:latin typeface="Times New Roman" panose="02020603050405020304" pitchFamily="18" charset="0"/>
                        <a:cs typeface="Times New Roman" panose="02020603050405020304" pitchFamily="18" charset="0"/>
                      </a:endParaRPr>
                    </a:p>
                  </a:txBody>
                  <a:tcPr marL="68580" marR="68580" marT="0" marB="0" anchor="ctr"/>
                </a:tc>
                <a:tc>
                  <a:txBody>
                    <a:bodyPr/>
                    <a:lstStyle/>
                    <a:p>
                      <a:pPr indent="180340" algn="ctr">
                        <a:lnSpc>
                          <a:spcPct val="120000"/>
                        </a:lnSpc>
                        <a:spcAft>
                          <a:spcPts val="0"/>
                        </a:spcAft>
                      </a:pPr>
                      <a:r>
                        <a:rPr lang="en-US" sz="1500" dirty="0" smtClean="0">
                          <a:effectLst/>
                          <a:latin typeface="Times New Roman" panose="02020603050405020304"/>
                          <a:cs typeface="Times New Roman" panose="02020603050405020304"/>
                        </a:rPr>
                        <a:t>18</a:t>
                      </a:r>
                      <a:endParaRPr lang="en-US" sz="1500" dirty="0">
                        <a:effectLst/>
                        <a:latin typeface="Times New Roman" panose="02020603050405020304"/>
                        <a:cs typeface="Times New Roman" panose="02020603050405020304"/>
                      </a:endParaRPr>
                    </a:p>
                  </a:txBody>
                  <a:tcPr marL="68580" marR="68580" marT="0" marB="0" anchor="ctr"/>
                </a:tc>
                <a:tc>
                  <a:txBody>
                    <a:bodyPr/>
                    <a:lstStyle/>
                    <a:p>
                      <a:pPr indent="30480" algn="ctr">
                        <a:lnSpc>
                          <a:spcPct val="120000"/>
                        </a:lnSpc>
                        <a:spcAft>
                          <a:spcPts val="0"/>
                        </a:spcAft>
                      </a:pPr>
                      <a:r>
                        <a:rPr lang="en-US" sz="1500" dirty="0" smtClean="0">
                          <a:effectLst/>
                          <a:latin typeface="+mn-lt"/>
                          <a:cs typeface="+mn-cs"/>
                        </a:rPr>
                        <a:t>58,1</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dirty="0">
                          <a:effectLst/>
                          <a:latin typeface="Times New Roman" panose="02020603050405020304"/>
                          <a:cs typeface="Times New Roman" panose="02020603050405020304"/>
                        </a:rPr>
                        <a:t>19</a:t>
                      </a:r>
                    </a:p>
                  </a:txBody>
                  <a:tcPr marL="68580" marR="68580" marT="0" marB="0" anchor="ctr"/>
                </a:tc>
                <a:tc>
                  <a:txBody>
                    <a:bodyPr/>
                    <a:lstStyle/>
                    <a:p>
                      <a:pPr indent="-107950" algn="ctr">
                        <a:lnSpc>
                          <a:spcPct val="120000"/>
                        </a:lnSpc>
                        <a:spcAft>
                          <a:spcPts val="0"/>
                        </a:spcAft>
                      </a:pPr>
                      <a:r>
                        <a:rPr lang="en-US" sz="1500" dirty="0" smtClean="0">
                          <a:effectLst/>
                          <a:latin typeface="Times New Roman" panose="02020603050405020304"/>
                          <a:cs typeface="Times New Roman" panose="02020603050405020304"/>
                        </a:rPr>
                        <a:t>61,3</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dirty="0" smtClean="0">
                          <a:effectLst/>
                          <a:latin typeface="Times New Roman" panose="02020603050405020304"/>
                          <a:cs typeface="Times New Roman" panose="02020603050405020304"/>
                        </a:rPr>
                        <a:t>18</a:t>
                      </a:r>
                      <a:endParaRPr lang="en-US" sz="1500" dirty="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smtClean="0">
                          <a:effectLst/>
                          <a:latin typeface="Times New Roman" panose="02020603050405020304"/>
                          <a:cs typeface="Times New Roman" panose="02020603050405020304"/>
                        </a:rPr>
                        <a:t>58,1</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c>
                  <a:txBody>
                    <a:bodyPr/>
                    <a:lstStyle/>
                    <a:p>
                      <a:pPr indent="180340" algn="ctr">
                        <a:lnSpc>
                          <a:spcPct val="120000"/>
                        </a:lnSpc>
                        <a:spcAft>
                          <a:spcPts val="0"/>
                        </a:spcAft>
                      </a:pPr>
                      <a:r>
                        <a:rPr lang="en-US" sz="1500" dirty="0">
                          <a:effectLst/>
                          <a:latin typeface="Times New Roman" panose="02020603050405020304"/>
                          <a:cs typeface="Times New Roman" panose="02020603050405020304"/>
                        </a:rPr>
                        <a:t>5</a:t>
                      </a:r>
                      <a:endParaRPr lang="en-US" sz="1500" dirty="0">
                        <a:effectLst/>
                        <a:latin typeface="Times New Roman" panose="02020603050405020304"/>
                        <a:cs typeface="Times New Roman" panose="02020603050405020304"/>
                      </a:endParaRPr>
                    </a:p>
                  </a:txBody>
                  <a:tcPr marL="68580" marR="68580" marT="0" marB="0" anchor="ctr"/>
                </a:tc>
                <a:tc>
                  <a:txBody>
                    <a:bodyPr/>
                    <a:lstStyle/>
                    <a:p>
                      <a:pPr indent="180340" algn="ctr">
                        <a:lnSpc>
                          <a:spcPct val="120000"/>
                        </a:lnSpc>
                        <a:spcAft>
                          <a:spcPts val="0"/>
                        </a:spcAft>
                      </a:pPr>
                      <a:r>
                        <a:rPr lang="en-US" sz="1500" dirty="0" smtClean="0">
                          <a:effectLst/>
                          <a:latin typeface="+mn-lt"/>
                          <a:cs typeface="+mn-cs"/>
                        </a:rPr>
                        <a:t>16,1</a:t>
                      </a:r>
                      <a:endParaRPr lang="en-US" sz="1500" dirty="0">
                        <a:effectLst/>
                        <a:latin typeface="Times New Roman" panose="02020603050405020304"/>
                        <a:cs typeface="Times New Roman" panose="02020603050405020304"/>
                      </a:endParaRPr>
                    </a:p>
                  </a:txBody>
                  <a:tcPr marL="68580" marR="68580" marT="0" marB="0" anchor="ctr">
                    <a:solidFill>
                      <a:schemeClr val="accent3">
                        <a:lumMod val="60000"/>
                        <a:lumOff val="40000"/>
                      </a:schemeClr>
                    </a:solidFill>
                  </a:tcPr>
                </a:tc>
              </a:tr>
            </a:tbl>
          </a:graphicData>
        </a:graphic>
      </p:graphicFrame>
      <p:sp>
        <p:nvSpPr>
          <p:cNvPr id="4" name="TextBox 3"/>
          <p:cNvSpPr txBox="1"/>
          <p:nvPr/>
        </p:nvSpPr>
        <p:spPr>
          <a:xfrm>
            <a:off x="1371600" y="457200"/>
            <a:ext cx="4876800" cy="553998"/>
          </a:xfrm>
          <a:prstGeom prst="rect">
            <a:avLst/>
          </a:prstGeom>
          <a:noFill/>
        </p:spPr>
        <p:txBody>
          <a:bodyPr wrap="square" rtlCol="0">
            <a:spAutoFit/>
          </a:bodyPr>
          <a:lstStyle/>
          <a:p>
            <a:r>
              <a:rPr lang="en-US" sz="3000" dirty="0" smtClean="0">
                <a:latin typeface="Times New Roman" panose="02020603050405020304" pitchFamily="18" charset="0"/>
                <a:cs typeface="Times New Roman" panose="02020603050405020304" pitchFamily="18" charset="0"/>
              </a:rPr>
              <a:t>THỰC TRẠNG</a:t>
            </a:r>
            <a:endParaRPr lang="en-US" sz="30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ounded Rectangle 1"/>
          <p:cNvSpPr/>
          <p:nvPr/>
        </p:nvSpPr>
        <p:spPr>
          <a:xfrm>
            <a:off x="381000" y="457200"/>
            <a:ext cx="8534400" cy="1066800"/>
          </a:xfrm>
          <a:prstGeom prst="roundRect">
            <a:avLst/>
          </a:prstGeom>
          <a:solidFill>
            <a:srgbClr val="00B050"/>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000" dirty="0" err="1" smtClean="0">
                <a:solidFill>
                  <a:schemeClr val="tx1"/>
                </a:solidFill>
                <a:latin typeface="Times New Roman" panose="02020603050405020304" pitchFamily="18" charset="0"/>
                <a:cs typeface="Times New Roman" panose="02020603050405020304" pitchFamily="18" charset="0"/>
              </a:rPr>
              <a:t>Một</a:t>
            </a:r>
            <a:r>
              <a:rPr lang="en-US" sz="3000" dirty="0" smtClean="0">
                <a:solidFill>
                  <a:schemeClr val="tx1"/>
                </a:solidFill>
                <a:latin typeface="Times New Roman" panose="02020603050405020304" pitchFamily="18" charset="0"/>
                <a:cs typeface="Times New Roman" panose="02020603050405020304" pitchFamily="18" charset="0"/>
              </a:rPr>
              <a:t> </a:t>
            </a:r>
            <a:r>
              <a:rPr lang="en-US" sz="3000" dirty="0" err="1" smtClean="0">
                <a:solidFill>
                  <a:schemeClr val="tx1"/>
                </a:solidFill>
                <a:latin typeface="Times New Roman" panose="02020603050405020304" pitchFamily="18" charset="0"/>
                <a:cs typeface="Times New Roman" panose="02020603050405020304" pitchFamily="18" charset="0"/>
              </a:rPr>
              <a:t>số</a:t>
            </a:r>
            <a:r>
              <a:rPr lang="en-US" sz="3000" dirty="0" smtClean="0">
                <a:solidFill>
                  <a:schemeClr val="tx1"/>
                </a:solidFill>
                <a:latin typeface="Times New Roman" panose="02020603050405020304" pitchFamily="18" charset="0"/>
                <a:cs typeface="Times New Roman" panose="02020603050405020304" pitchFamily="18" charset="0"/>
              </a:rPr>
              <a:t> </a:t>
            </a:r>
            <a:r>
              <a:rPr lang="en-US" sz="3000" dirty="0" err="1" smtClean="0">
                <a:solidFill>
                  <a:schemeClr val="tx1"/>
                </a:solidFill>
                <a:latin typeface="Times New Roman" panose="02020603050405020304" pitchFamily="18" charset="0"/>
                <a:cs typeface="Times New Roman" panose="02020603050405020304" pitchFamily="18" charset="0"/>
              </a:rPr>
              <a:t>biện</a:t>
            </a:r>
            <a:r>
              <a:rPr lang="en-US" sz="3000" dirty="0" smtClean="0">
                <a:solidFill>
                  <a:schemeClr val="tx1"/>
                </a:solidFill>
                <a:latin typeface="Times New Roman" panose="02020603050405020304" pitchFamily="18" charset="0"/>
                <a:cs typeface="Times New Roman" panose="02020603050405020304" pitchFamily="18" charset="0"/>
              </a:rPr>
              <a:t> </a:t>
            </a:r>
            <a:r>
              <a:rPr lang="en-US" sz="3000" dirty="0" err="1" smtClean="0">
                <a:solidFill>
                  <a:schemeClr val="tx1"/>
                </a:solidFill>
                <a:latin typeface="Times New Roman" panose="02020603050405020304" pitchFamily="18" charset="0"/>
                <a:cs typeface="Times New Roman" panose="02020603050405020304" pitchFamily="18" charset="0"/>
              </a:rPr>
              <a:t>pháp</a:t>
            </a:r>
            <a:endParaRPr lang="en-US" sz="3000" dirty="0">
              <a:solidFill>
                <a:schemeClr val="tx1"/>
              </a:solidFill>
              <a:latin typeface="Times New Roman" panose="02020603050405020304" pitchFamily="18" charset="0"/>
              <a:cs typeface="Times New Roman" panose="02020603050405020304" pitchFamily="18" charset="0"/>
            </a:endParaRPr>
          </a:p>
        </p:txBody>
      </p:sp>
      <p:graphicFrame>
        <p:nvGraphicFramePr>
          <p:cNvPr id="7" name="Diagram 6"/>
          <p:cNvGraphicFramePr/>
          <p:nvPr/>
        </p:nvGraphicFramePr>
        <p:xfrm>
          <a:off x="1143000" y="1371600"/>
          <a:ext cx="7391400" cy="490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7"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grpSp>
        <p:nvGrpSpPr>
          <p:cNvPr id="2" name="Group 1"/>
          <p:cNvGrpSpPr/>
          <p:nvPr/>
        </p:nvGrpSpPr>
        <p:grpSpPr>
          <a:xfrm>
            <a:off x="533400" y="152401"/>
            <a:ext cx="8382000" cy="1143000"/>
            <a:chOff x="354411" y="210790"/>
            <a:chExt cx="7029581" cy="472266"/>
          </a:xfrm>
          <a:solidFill>
            <a:schemeClr val="accent5">
              <a:lumMod val="40000"/>
              <a:lumOff val="60000"/>
            </a:schemeClr>
          </a:solidFill>
          <a:scene3d>
            <a:camera prst="orthographicFront">
              <a:rot lat="0" lon="0" rev="0"/>
            </a:camera>
            <a:lightRig rig="contrasting" dir="t">
              <a:rot lat="0" lon="0" rev="7800000"/>
            </a:lightRig>
          </a:scene3d>
        </p:grpSpPr>
        <p:sp>
          <p:nvSpPr>
            <p:cNvPr id="3" name="Rounded Rectangle 2"/>
            <p:cNvSpPr/>
            <p:nvPr/>
          </p:nvSpPr>
          <p:spPr>
            <a:xfrm>
              <a:off x="354411" y="210790"/>
              <a:ext cx="7029581" cy="472266"/>
            </a:xfrm>
            <a:prstGeom prst="roundRect">
              <a:avLst/>
            </a:prstGeom>
            <a:grpFill/>
            <a:ln>
              <a:noFill/>
            </a:ln>
            <a:effectLst/>
            <a:sp3d>
              <a:bevelT w="139700" h="1397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4" name="Rounded Rectangle 4"/>
            <p:cNvSpPr/>
            <p:nvPr/>
          </p:nvSpPr>
          <p:spPr>
            <a:xfrm>
              <a:off x="377465" y="233844"/>
              <a:ext cx="6983473" cy="354759"/>
            </a:xfrm>
            <a:prstGeom prst="rect">
              <a:avLst/>
            </a:prstGeom>
            <a:grpFill/>
            <a:ln>
              <a:noFill/>
            </a:ln>
            <a:effectLst/>
            <a:sp3d>
              <a:bevelT w="139700" h="139700"/>
            </a:sp3d>
          </p:spPr>
          <p:style>
            <a:lnRef idx="0">
              <a:scrgbClr r="0" g="0" b="0"/>
            </a:lnRef>
            <a:fillRef idx="0">
              <a:scrgbClr r="0" g="0" b="0"/>
            </a:fillRef>
            <a:effectRef idx="0">
              <a:scrgbClr r="0" g="0" b="0"/>
            </a:effectRef>
            <a:fontRef idx="minor">
              <a:schemeClr val="dk1"/>
            </a:fontRef>
          </p:style>
          <p:txBody>
            <a:bodyPr spcFirstLastPara="0" vert="horz" wrap="square" lIns="195564" tIns="0" rIns="195564" bIns="0" numCol="1" spcCol="1270" anchor="ctr" anchorCtr="0">
              <a:noAutofit/>
            </a:bodyPr>
            <a:lstStyle/>
            <a:p>
              <a:pPr lvl="0" defTabSz="800100">
                <a:lnSpc>
                  <a:spcPct val="90000"/>
                </a:lnSpc>
                <a:spcBef>
                  <a:spcPct val="0"/>
                </a:spcBef>
                <a:spcAft>
                  <a:spcPct val="35000"/>
                </a:spcAft>
              </a:pPr>
              <a:r>
                <a:rPr lang="nb-NO" sz="2400" b="1" kern="1200" dirty="0" smtClean="0">
                  <a:latin typeface="Times New Roman" panose="02020603050405020304" pitchFamily="18" charset="0"/>
                  <a:cs typeface="Times New Roman" panose="02020603050405020304" pitchFamily="18" charset="0"/>
                </a:rPr>
                <a:t>1. Tự hoàn thiện phẩm chất và năng lực của người giáo viên chủ nhiệm</a:t>
              </a:r>
              <a:endParaRPr lang="en-US" sz="2400" kern="1200" dirty="0">
                <a:latin typeface="Times New Roman" panose="02020603050405020304" pitchFamily="18" charset="0"/>
                <a:cs typeface="Times New Roman" panose="02020603050405020304" pitchFamily="18" charset="0"/>
              </a:endParaRPr>
            </a:p>
          </p:txBody>
        </p:sp>
      </p:grpSp>
      <p:graphicFrame>
        <p:nvGraphicFramePr>
          <p:cNvPr id="5" name="Diagram 4"/>
          <p:cNvGraphicFramePr/>
          <p:nvPr/>
        </p:nvGraphicFramePr>
        <p:xfrm>
          <a:off x="1524000" y="1803400"/>
          <a:ext cx="6858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594</Words>
  <Application>Microsoft Office PowerPoint</Application>
  <PresentationFormat>On-screen Show (4:3)</PresentationFormat>
  <Paragraphs>132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ThienIT</dc:creator>
  <cp:lastModifiedBy>Administrator</cp:lastModifiedBy>
  <cp:revision>31</cp:revision>
  <dcterms:created xsi:type="dcterms:W3CDTF">2020-11-08T00:51:00Z</dcterms:created>
  <dcterms:modified xsi:type="dcterms:W3CDTF">2024-05-16T08:12:45Z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1033-11.2.0.9937</vt:lpwstr>
  </property>
</Properties>
</file>