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881" r:id="rId2"/>
    <p:sldMasterId id="2147483893" r:id="rId3"/>
    <p:sldMasterId id="2147483906" r:id="rId4"/>
  </p:sldMasterIdLst>
  <p:notesMasterIdLst>
    <p:notesMasterId r:id="rId20"/>
  </p:notesMasterIdLst>
  <p:sldIdLst>
    <p:sldId id="396" r:id="rId5"/>
    <p:sldId id="399" r:id="rId6"/>
    <p:sldId id="353" r:id="rId7"/>
    <p:sldId id="402" r:id="rId8"/>
    <p:sldId id="327" r:id="rId9"/>
    <p:sldId id="405" r:id="rId10"/>
    <p:sldId id="339" r:id="rId11"/>
    <p:sldId id="340" r:id="rId12"/>
    <p:sldId id="330" r:id="rId13"/>
    <p:sldId id="323" r:id="rId14"/>
    <p:sldId id="342" r:id="rId15"/>
    <p:sldId id="343" r:id="rId16"/>
    <p:sldId id="364" r:id="rId17"/>
    <p:sldId id="297" r:id="rId18"/>
    <p:sldId id="33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7" autoAdjust="0"/>
    <p:restoredTop sz="94660"/>
  </p:normalViewPr>
  <p:slideViewPr>
    <p:cSldViewPr>
      <p:cViewPr varScale="1">
        <p:scale>
          <a:sx n="70" d="100"/>
          <a:sy n="70" d="100"/>
        </p:scale>
        <p:origin x="10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C7CE4C-1128-40B0-B8E8-B15A7D26C2D6}" type="datetimeFigureOut">
              <a:rPr lang="en-US"/>
              <a:pPr>
                <a:defRPr/>
              </a:pPr>
              <a:t>14/05/2024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D19A9A-BEB3-46BC-A6CA-36625B0D7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09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F5480F2-4C56-4D27-8C42-D78B93E559CC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8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7D3B7-80C0-403D-821A-7EDAADCB2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10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38CC0-46A0-4137-AB23-2F1A9F996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4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5D748-BBF7-4D47-AF93-9B6AC8E95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03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F46E-5CC7-4396-BBC3-84567651D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5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6B93B-9A58-428E-8735-D84BB3C03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1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15851-CA85-4FBB-B77A-75DCBE909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17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EA1D6-9C4D-4D7F-93FB-559FB6AB9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28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8A516-480E-471C-9650-D0699EABF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05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152F1-F902-4512-BB50-EC04AC5F1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52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0F76D-10D0-4978-8A87-834BB7C8F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61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61E5E-48EA-4E95-BCFD-F98806D24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6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FF08A-B6DD-4DB1-9B74-AA4270130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329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766C9-7E87-4666-ABCB-568BC2E1E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293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513D6-141E-48BC-97BF-842E2DDBE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061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16028-52BD-42E8-883F-6F17A6902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60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8194" indent="0" algn="ctr">
              <a:buNone/>
              <a:defRPr/>
            </a:lvl2pPr>
            <a:lvl3pPr marL="816388" indent="0" algn="ctr">
              <a:buNone/>
              <a:defRPr/>
            </a:lvl3pPr>
            <a:lvl4pPr marL="1224582" indent="0" algn="ctr">
              <a:buNone/>
              <a:defRPr/>
            </a:lvl4pPr>
            <a:lvl5pPr marL="1632776" indent="0" algn="ctr">
              <a:buNone/>
              <a:defRPr/>
            </a:lvl5pPr>
            <a:lvl6pPr marL="2040969" indent="0" algn="ctr">
              <a:buNone/>
              <a:defRPr/>
            </a:lvl6pPr>
            <a:lvl7pPr marL="2449163" indent="0" algn="ctr">
              <a:buNone/>
              <a:defRPr/>
            </a:lvl7pPr>
            <a:lvl8pPr marL="2857357" indent="0" algn="ctr">
              <a:buNone/>
              <a:defRPr/>
            </a:lvl8pPr>
            <a:lvl9pPr marL="326555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BC676-2DE9-4A4E-A871-0053C7311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435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92836-7BBC-4773-BB35-0306F1CC6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026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56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13"/>
            </a:lvl1pPr>
            <a:lvl2pPr marL="408194" indent="0">
              <a:buNone/>
              <a:defRPr sz="1625"/>
            </a:lvl2pPr>
            <a:lvl3pPr marL="816388" indent="0">
              <a:buNone/>
              <a:defRPr sz="1438"/>
            </a:lvl3pPr>
            <a:lvl4pPr marL="1224582" indent="0">
              <a:buNone/>
              <a:defRPr sz="1250"/>
            </a:lvl4pPr>
            <a:lvl5pPr marL="1632776" indent="0">
              <a:buNone/>
              <a:defRPr sz="1250"/>
            </a:lvl5pPr>
            <a:lvl6pPr marL="2040969" indent="0">
              <a:buNone/>
              <a:defRPr sz="1250"/>
            </a:lvl6pPr>
            <a:lvl7pPr marL="2449163" indent="0">
              <a:buNone/>
              <a:defRPr sz="1250"/>
            </a:lvl7pPr>
            <a:lvl8pPr marL="2857357" indent="0">
              <a:buNone/>
              <a:defRPr sz="1250"/>
            </a:lvl8pPr>
            <a:lvl9pPr marL="3265551" indent="0">
              <a:buNone/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3987-8FDE-4166-9216-955C21FE3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15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25"/>
            </a:lvl2pPr>
            <a:lvl3pPr>
              <a:defRPr sz="1813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25"/>
            </a:lvl2pPr>
            <a:lvl3pPr>
              <a:defRPr sz="1813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B5903-FB2A-4ECC-AD40-7323E248F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548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8194" indent="0">
              <a:buNone/>
              <a:defRPr sz="1813" b="1"/>
            </a:lvl2pPr>
            <a:lvl3pPr marL="816388" indent="0">
              <a:buNone/>
              <a:defRPr sz="1625" b="1"/>
            </a:lvl3pPr>
            <a:lvl4pPr marL="1224582" indent="0">
              <a:buNone/>
              <a:defRPr sz="1438" b="1"/>
            </a:lvl4pPr>
            <a:lvl5pPr marL="1632776" indent="0">
              <a:buNone/>
              <a:defRPr sz="1438" b="1"/>
            </a:lvl5pPr>
            <a:lvl6pPr marL="2040969" indent="0">
              <a:buNone/>
              <a:defRPr sz="1438" b="1"/>
            </a:lvl6pPr>
            <a:lvl7pPr marL="2449163" indent="0">
              <a:buNone/>
              <a:defRPr sz="1438" b="1"/>
            </a:lvl7pPr>
            <a:lvl8pPr marL="2857357" indent="0">
              <a:buNone/>
              <a:defRPr sz="1438" b="1"/>
            </a:lvl8pPr>
            <a:lvl9pPr marL="3265551" indent="0">
              <a:buNone/>
              <a:defRPr sz="14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5"/>
            </a:lvl1pPr>
            <a:lvl2pPr>
              <a:defRPr sz="1813"/>
            </a:lvl2pPr>
            <a:lvl3pPr>
              <a:defRPr sz="1625"/>
            </a:lvl3pPr>
            <a:lvl4pPr>
              <a:defRPr sz="1438"/>
            </a:lvl4pPr>
            <a:lvl5pPr>
              <a:defRPr sz="1438"/>
            </a:lvl5pPr>
            <a:lvl6pPr>
              <a:defRPr sz="1438"/>
            </a:lvl6pPr>
            <a:lvl7pPr>
              <a:defRPr sz="1438"/>
            </a:lvl7pPr>
            <a:lvl8pPr>
              <a:defRPr sz="1438"/>
            </a:lvl8pPr>
            <a:lvl9pPr>
              <a:defRPr sz="1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8194" indent="0">
              <a:buNone/>
              <a:defRPr sz="1813" b="1"/>
            </a:lvl2pPr>
            <a:lvl3pPr marL="816388" indent="0">
              <a:buNone/>
              <a:defRPr sz="1625" b="1"/>
            </a:lvl3pPr>
            <a:lvl4pPr marL="1224582" indent="0">
              <a:buNone/>
              <a:defRPr sz="1438" b="1"/>
            </a:lvl4pPr>
            <a:lvl5pPr marL="1632776" indent="0">
              <a:buNone/>
              <a:defRPr sz="1438" b="1"/>
            </a:lvl5pPr>
            <a:lvl6pPr marL="2040969" indent="0">
              <a:buNone/>
              <a:defRPr sz="1438" b="1"/>
            </a:lvl6pPr>
            <a:lvl7pPr marL="2449163" indent="0">
              <a:buNone/>
              <a:defRPr sz="1438" b="1"/>
            </a:lvl7pPr>
            <a:lvl8pPr marL="2857357" indent="0">
              <a:buNone/>
              <a:defRPr sz="1438" b="1"/>
            </a:lvl8pPr>
            <a:lvl9pPr marL="3265551" indent="0">
              <a:buNone/>
              <a:defRPr sz="14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125"/>
            </a:lvl1pPr>
            <a:lvl2pPr>
              <a:defRPr sz="1813"/>
            </a:lvl2pPr>
            <a:lvl3pPr>
              <a:defRPr sz="1625"/>
            </a:lvl3pPr>
            <a:lvl4pPr>
              <a:defRPr sz="1438"/>
            </a:lvl4pPr>
            <a:lvl5pPr>
              <a:defRPr sz="1438"/>
            </a:lvl5pPr>
            <a:lvl6pPr>
              <a:defRPr sz="1438"/>
            </a:lvl6pPr>
            <a:lvl7pPr>
              <a:defRPr sz="1438"/>
            </a:lvl7pPr>
            <a:lvl8pPr>
              <a:defRPr sz="1438"/>
            </a:lvl8pPr>
            <a:lvl9pPr>
              <a:defRPr sz="1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E6D36-0889-4B98-A5D3-0C171C52D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761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2AE84-DB98-4C3D-9B66-321DC670DD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140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CCA20-C1F1-4D8D-8FF1-329931C7F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22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A7941-DA7B-4DD0-BD0B-B9F654E73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932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8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75"/>
            </a:lvl1pPr>
            <a:lvl2pPr>
              <a:defRPr sz="2500"/>
            </a:lvl2pPr>
            <a:lvl3pPr>
              <a:defRPr sz="2125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250"/>
            </a:lvl1pPr>
            <a:lvl2pPr marL="408194" indent="0">
              <a:buNone/>
              <a:defRPr sz="1063"/>
            </a:lvl2pPr>
            <a:lvl3pPr marL="816388" indent="0">
              <a:buNone/>
              <a:defRPr sz="875"/>
            </a:lvl3pPr>
            <a:lvl4pPr marL="1224582" indent="0">
              <a:buNone/>
              <a:defRPr sz="813"/>
            </a:lvl4pPr>
            <a:lvl5pPr marL="1632776" indent="0">
              <a:buNone/>
              <a:defRPr sz="813"/>
            </a:lvl5pPr>
            <a:lvl6pPr marL="2040969" indent="0">
              <a:buNone/>
              <a:defRPr sz="813"/>
            </a:lvl6pPr>
            <a:lvl7pPr marL="2449163" indent="0">
              <a:buNone/>
              <a:defRPr sz="813"/>
            </a:lvl7pPr>
            <a:lvl8pPr marL="2857357" indent="0">
              <a:buNone/>
              <a:defRPr sz="813"/>
            </a:lvl8pPr>
            <a:lvl9pPr marL="3265551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3F7F2-2E4B-4223-A29E-18B1301CC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104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75"/>
            </a:lvl1pPr>
            <a:lvl2pPr marL="408194" indent="0">
              <a:buNone/>
              <a:defRPr sz="2500"/>
            </a:lvl2pPr>
            <a:lvl3pPr marL="816388" indent="0">
              <a:buNone/>
              <a:defRPr sz="2125"/>
            </a:lvl3pPr>
            <a:lvl4pPr marL="1224582" indent="0">
              <a:buNone/>
              <a:defRPr sz="1813"/>
            </a:lvl4pPr>
            <a:lvl5pPr marL="1632776" indent="0">
              <a:buNone/>
              <a:defRPr sz="1813"/>
            </a:lvl5pPr>
            <a:lvl6pPr marL="2040969" indent="0">
              <a:buNone/>
              <a:defRPr sz="1813"/>
            </a:lvl6pPr>
            <a:lvl7pPr marL="2449163" indent="0">
              <a:buNone/>
              <a:defRPr sz="1813"/>
            </a:lvl7pPr>
            <a:lvl8pPr marL="2857357" indent="0">
              <a:buNone/>
              <a:defRPr sz="1813"/>
            </a:lvl8pPr>
            <a:lvl9pPr marL="3265551" indent="0">
              <a:buNone/>
              <a:defRPr sz="181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50"/>
            </a:lvl1pPr>
            <a:lvl2pPr marL="408194" indent="0">
              <a:buNone/>
              <a:defRPr sz="1063"/>
            </a:lvl2pPr>
            <a:lvl3pPr marL="816388" indent="0">
              <a:buNone/>
              <a:defRPr sz="875"/>
            </a:lvl3pPr>
            <a:lvl4pPr marL="1224582" indent="0">
              <a:buNone/>
              <a:defRPr sz="813"/>
            </a:lvl4pPr>
            <a:lvl5pPr marL="1632776" indent="0">
              <a:buNone/>
              <a:defRPr sz="813"/>
            </a:lvl5pPr>
            <a:lvl6pPr marL="2040969" indent="0">
              <a:buNone/>
              <a:defRPr sz="813"/>
            </a:lvl6pPr>
            <a:lvl7pPr marL="2449163" indent="0">
              <a:buNone/>
              <a:defRPr sz="813"/>
            </a:lvl7pPr>
            <a:lvl8pPr marL="2857357" indent="0">
              <a:buNone/>
              <a:defRPr sz="813"/>
            </a:lvl8pPr>
            <a:lvl9pPr marL="3265551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79DCB-EE04-4C8D-98BA-1077E5143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081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60476-FDC0-44A9-B5C0-6300568E0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165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5901A-5441-41D1-BC4F-F878D0FA7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394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EF010-617E-4AD2-917E-CF61EA36F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092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192E-B3F1-425A-BEFF-EF42F22B5405}" type="datetimeFigureOut">
              <a:rPr lang="en-US"/>
              <a:pPr>
                <a:defRPr/>
              </a:pPr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C3C2B-D2F8-4805-B7F7-26458C2AF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596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83E8-34BB-454B-9CE2-8821B897894B}" type="datetimeFigureOut">
              <a:rPr lang="en-US"/>
              <a:pPr>
                <a:defRPr/>
              </a:pPr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0B61-DB93-4172-AD48-CC45813DF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7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4A377-06BB-49DA-AB1A-7EC992ADBCAA}" type="datetimeFigureOut">
              <a:rPr lang="en-US"/>
              <a:pPr>
                <a:defRPr/>
              </a:pPr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D9D28-1665-4735-8F4D-48F6ADB39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327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AFC1-4E19-4AFB-B6C3-4689206A1943}" type="datetimeFigureOut">
              <a:rPr lang="en-US"/>
              <a:pPr>
                <a:defRPr/>
              </a:pPr>
              <a:t>14/05/2024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E410E-5964-482B-9D11-A4A7B1FFD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938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AB39-092D-404A-A7AC-57EDDE32E2C2}" type="datetimeFigureOut">
              <a:rPr lang="en-US"/>
              <a:pPr>
                <a:defRPr/>
              </a:pPr>
              <a:t>14/05/2024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95BE7-CD3A-49DA-8A02-8997B8D687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29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0FEE2-BEB6-4E2A-8B30-9741689F3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938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B204-BE9A-49C7-BA97-9CECB0B34F33}" type="datetimeFigureOut">
              <a:rPr lang="en-US"/>
              <a:pPr>
                <a:defRPr/>
              </a:pPr>
              <a:t>14/05/2024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5A2DF-CEEF-40B1-8194-37A0F0C16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997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D5A9-06B4-48AF-8D88-C4492A0B3412}" type="datetimeFigureOut">
              <a:rPr lang="en-US"/>
              <a:pPr>
                <a:defRPr/>
              </a:pPr>
              <a:t>14/05/2024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58B37-26AF-4F26-B2F8-58D09ED0B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611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27CAB-4F8A-4FEB-95AE-0D65E576E4C5}" type="datetimeFigureOut">
              <a:rPr lang="en-US"/>
              <a:pPr>
                <a:defRPr/>
              </a:pPr>
              <a:t>14/05/2024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012D5-E399-40C4-91C4-41D5BE5E0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541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7B123-243E-4C0F-9532-B0FC3C88BBD5}" type="datetimeFigureOut">
              <a:rPr lang="en-US"/>
              <a:pPr>
                <a:defRPr/>
              </a:pPr>
              <a:t>14/05/2024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AADD7-A931-4E87-BFCE-75A9B3C57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374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9F813-8B68-4971-95F0-5E18D10C18E0}" type="datetimeFigureOut">
              <a:rPr lang="en-US"/>
              <a:pPr>
                <a:defRPr/>
              </a:pPr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B4C9D-53AE-4107-8B4C-19FB32B11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178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9B9A-08BE-4F61-A35B-223F44387787}" type="datetimeFigureOut">
              <a:rPr lang="en-US"/>
              <a:pPr>
                <a:defRPr/>
              </a:pPr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35950-3F2A-4C40-9DA2-9F1903FB0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57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8EAC3-017B-471A-9E20-5B8D8EB5F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61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86580-D498-455E-A5D1-3D2DFCFD8F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02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4DB29-D290-4E30-BE66-D7E2B5F32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74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958F5-F63D-4932-9FB4-716BD0D0A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71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14667-C8DB-4591-993D-4D3E8E88C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65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3189D709-ACC0-4932-8346-CDE1776F34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104BDBD-A88C-48A4-981F-C204312BD7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>
              <a:defRPr sz="125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>
              <a:defRPr sz="125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FD69583-A7F0-4B4D-9FED-2C0EC6A83B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8194" algn="ctr" rtl="0" fontAlgn="base">
        <a:spcBef>
          <a:spcPct val="0"/>
        </a:spcBef>
        <a:spcAft>
          <a:spcPct val="0"/>
        </a:spcAft>
        <a:defRPr sz="3938">
          <a:solidFill>
            <a:schemeClr val="tx2"/>
          </a:solidFill>
          <a:latin typeface="Arial" charset="0"/>
        </a:defRPr>
      </a:lvl6pPr>
      <a:lvl7pPr marL="816388" algn="ctr" rtl="0" fontAlgn="base">
        <a:spcBef>
          <a:spcPct val="0"/>
        </a:spcBef>
        <a:spcAft>
          <a:spcPct val="0"/>
        </a:spcAft>
        <a:defRPr sz="3938">
          <a:solidFill>
            <a:schemeClr val="tx2"/>
          </a:solidFill>
          <a:latin typeface="Arial" charset="0"/>
        </a:defRPr>
      </a:lvl7pPr>
      <a:lvl8pPr marL="1224582" algn="ctr" rtl="0" fontAlgn="base">
        <a:spcBef>
          <a:spcPct val="0"/>
        </a:spcBef>
        <a:spcAft>
          <a:spcPct val="0"/>
        </a:spcAft>
        <a:defRPr sz="3938">
          <a:solidFill>
            <a:schemeClr val="tx2"/>
          </a:solidFill>
          <a:latin typeface="Arial" charset="0"/>
        </a:defRPr>
      </a:lvl8pPr>
      <a:lvl9pPr marL="1632776" algn="ctr" rtl="0" fontAlgn="base">
        <a:spcBef>
          <a:spcPct val="0"/>
        </a:spcBef>
        <a:spcAft>
          <a:spcPct val="0"/>
        </a:spcAft>
        <a:defRPr sz="3938">
          <a:solidFill>
            <a:schemeClr val="tx2"/>
          </a:solidFill>
          <a:latin typeface="Arial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35150" indent="-203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45066" indent="-204097" algn="l" rtl="0" fontAlgn="base">
        <a:spcBef>
          <a:spcPct val="20000"/>
        </a:spcBef>
        <a:spcAft>
          <a:spcPct val="0"/>
        </a:spcAft>
        <a:buChar char="»"/>
        <a:defRPr sz="1813">
          <a:solidFill>
            <a:schemeClr val="tx1"/>
          </a:solidFill>
          <a:latin typeface="+mn-lt"/>
        </a:defRPr>
      </a:lvl6pPr>
      <a:lvl7pPr marL="2653260" indent="-204097" algn="l" rtl="0" fontAlgn="base">
        <a:spcBef>
          <a:spcPct val="20000"/>
        </a:spcBef>
        <a:spcAft>
          <a:spcPct val="0"/>
        </a:spcAft>
        <a:buChar char="»"/>
        <a:defRPr sz="1813">
          <a:solidFill>
            <a:schemeClr val="tx1"/>
          </a:solidFill>
          <a:latin typeface="+mn-lt"/>
        </a:defRPr>
      </a:lvl7pPr>
      <a:lvl8pPr marL="3061454" indent="-204097" algn="l" rtl="0" fontAlgn="base">
        <a:spcBef>
          <a:spcPct val="20000"/>
        </a:spcBef>
        <a:spcAft>
          <a:spcPct val="0"/>
        </a:spcAft>
        <a:buChar char="»"/>
        <a:defRPr sz="1813">
          <a:solidFill>
            <a:schemeClr val="tx1"/>
          </a:solidFill>
          <a:latin typeface="+mn-lt"/>
        </a:defRPr>
      </a:lvl8pPr>
      <a:lvl9pPr marL="3469648" indent="-204097" algn="l" rtl="0" fontAlgn="base">
        <a:spcBef>
          <a:spcPct val="20000"/>
        </a:spcBef>
        <a:spcAft>
          <a:spcPct val="0"/>
        </a:spcAft>
        <a:buChar char="»"/>
        <a:defRPr sz="181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73273D-6BAE-4042-9AC3-68F715EEDD01}" type="datetimeFigureOut">
              <a:rPr lang="en-US"/>
              <a:pPr>
                <a:defRPr/>
              </a:pPr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4B7AC12-AA5C-4C81-BFD7-75CE37368D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Pictur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2195513" y="5805488"/>
            <a:ext cx="5348287" cy="862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VĂN QUANG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1371600" y="1219200"/>
            <a:ext cx="68580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8000">
                  <a:solidFill>
                    <a:srgbClr val="FFCD00"/>
                  </a:solidFill>
                  <a:miter lim="800000"/>
                  <a:headEnd/>
                  <a:tailEnd/>
                </a:ln>
                <a:solidFill>
                  <a:srgbClr val="3333FF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</a:t>
            </a:r>
          </a:p>
        </p:txBody>
      </p:sp>
      <p:sp>
        <p:nvSpPr>
          <p:cNvPr id="9221" name="WordArt 9"/>
          <p:cNvSpPr>
            <a:spLocks noChangeArrowheads="1" noChangeShapeType="1" noTextEdit="1"/>
          </p:cNvSpPr>
          <p:nvPr/>
        </p:nvSpPr>
        <p:spPr bwMode="auto">
          <a:xfrm>
            <a:off x="1828800" y="2438400"/>
            <a:ext cx="5334000" cy="8921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 1C</a:t>
            </a:r>
          </a:p>
          <a:p>
            <a:pPr algn="ctr"/>
            <a:endParaRPr lang="en-US" sz="36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dist="38100" dir="2700000" algn="tl" rotWithShape="0">
                  <a:srgbClr val="000000">
                    <a:alpha val="39998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5266" y="152400"/>
            <a:ext cx="52477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HUYỆN ĐẠI LỘC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HỨA TẠO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19400" y="914400"/>
            <a:ext cx="38862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28800" y="3657600"/>
            <a:ext cx="6096000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MÔN: MĨ THUẬT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1981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10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762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số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sản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phẩm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mĩ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thuật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về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chủ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đề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lớp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</a:p>
        </p:txBody>
      </p:sp>
      <p:pic>
        <p:nvPicPr>
          <p:cNvPr id="16395" name="Picture 11" descr="Sự sáng tạo và óc tưởng tượng phong phú của HS Lê Quý Đôn trên tranh v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26988"/>
            <a:ext cx="9144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Tranh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vẽ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82675"/>
            <a:ext cx="41910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1" name="Picture 17" descr="http://doanthidiem.edu.vn/upload/images/4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76688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00500"/>
            <a:ext cx="4191000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1981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810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350" y="17463"/>
            <a:ext cx="9144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Tranh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xé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dán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9175"/>
            <a:ext cx="4343400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008063"/>
            <a:ext cx="4300537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4038600"/>
            <a:ext cx="386715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1981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810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350" y="17463"/>
            <a:ext cx="9144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Tranh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đắp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nổi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đất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nặn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1183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587500"/>
            <a:ext cx="71183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Content Placeholder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9413875" cy="6858001"/>
          </a:xfrm>
        </p:spPr>
      </p:pic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071563" y="2106613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843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68"/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6264275" cy="108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Luyện tập thực hành</a:t>
            </a:r>
          </a:p>
        </p:txBody>
      </p:sp>
      <p:sp>
        <p:nvSpPr>
          <p:cNvPr id="6" name="6-Point Star 5"/>
          <p:cNvSpPr/>
          <p:nvPr/>
        </p:nvSpPr>
        <p:spPr bwMode="auto">
          <a:xfrm>
            <a:off x="1323975" y="817563"/>
            <a:ext cx="1030288" cy="935037"/>
          </a:xfrm>
          <a:prstGeom prst="star6">
            <a:avLst/>
          </a:prstGeom>
          <a:solidFill>
            <a:srgbClr val="FF0000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prstClr val="white"/>
                </a:solidFill>
                <a:latin typeface="Arial" charset="0"/>
              </a:rPr>
              <a:t>3</a:t>
            </a: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2051050" y="4149725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tabLst>
                <a:tab pos="2324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2324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2324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2324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2324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AutoNum type="arabicPeriod"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1524000"/>
            <a:ext cx="876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en-US" altLang="en-US" sz="3200" b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một sản phẩm mĩ thuật về chủ đề Em là học sinh lớp 1 theo cách mình yêu thích</a:t>
            </a:r>
          </a:p>
        </p:txBody>
      </p:sp>
      <p:pic>
        <p:nvPicPr>
          <p:cNvPr id="19465" name="Picture 7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646613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4646613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7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4646613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7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646613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3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2114550"/>
          </a:xfrm>
        </p:spPr>
        <p:txBody>
          <a:bodyPr/>
          <a:lstStyle/>
          <a:p>
            <a:pPr marL="305594" indent="-305594" eaLnBrk="1" hangingPunct="1">
              <a:lnSpc>
                <a:spcPct val="90000"/>
              </a:lnSpc>
              <a:buFontTx/>
              <a:buNone/>
              <a:defRPr/>
            </a:pPr>
            <a:endParaRPr lang="en-US" sz="1063" b="1" i="1" dirty="0">
              <a:latin typeface="Times New Roman" pitchFamily="18" charset="0"/>
            </a:endParaRPr>
          </a:p>
          <a:p>
            <a:pPr marL="305594" indent="-305594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1250" b="1" dirty="0">
                <a:solidFill>
                  <a:srgbClr val="CC0000"/>
                </a:solidFill>
                <a:latin typeface="Times New Roman" pitchFamily="18" charset="0"/>
              </a:rPr>
              <a:t>    </a:t>
            </a:r>
            <a:r>
              <a:rPr lang="en-US" sz="4313" b="1" dirty="0">
                <a:solidFill>
                  <a:srgbClr val="CC0000"/>
                </a:solidFill>
                <a:latin typeface="Times New Roman" pitchFamily="18" charset="0"/>
              </a:rPr>
              <a:t>TRƯNG BÀY GIỚI THIỆU SẢN PHẨM</a:t>
            </a:r>
          </a:p>
          <a:p>
            <a:pPr marL="305594" indent="-305594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313" b="1" dirty="0">
                <a:solidFill>
                  <a:srgbClr val="CC0000"/>
                </a:solidFill>
                <a:latin typeface="Times New Roman" pitchFamily="18" charset="0"/>
              </a:rPr>
              <a:t> ( </a:t>
            </a:r>
            <a:r>
              <a:rPr lang="en-US" sz="4313" b="1" dirty="0" err="1">
                <a:solidFill>
                  <a:srgbClr val="CC0000"/>
                </a:solidFill>
                <a:latin typeface="Times New Roman" pitchFamily="18" charset="0"/>
              </a:rPr>
              <a:t>Cá</a:t>
            </a:r>
            <a:r>
              <a:rPr lang="en-US" sz="4313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4313" b="1" dirty="0" err="1">
                <a:solidFill>
                  <a:srgbClr val="CC0000"/>
                </a:solidFill>
                <a:latin typeface="Times New Roman" pitchFamily="18" charset="0"/>
              </a:rPr>
              <a:t>nhân</a:t>
            </a:r>
            <a:r>
              <a:rPr lang="en-US" sz="4313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4313" b="1" dirty="0" err="1">
                <a:solidFill>
                  <a:srgbClr val="CC0000"/>
                </a:solidFill>
                <a:latin typeface="Times New Roman" pitchFamily="18" charset="0"/>
              </a:rPr>
              <a:t>đại</a:t>
            </a:r>
            <a:r>
              <a:rPr lang="en-US" sz="4313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4313" b="1" dirty="0" err="1">
                <a:solidFill>
                  <a:srgbClr val="CC0000"/>
                </a:solidFill>
                <a:latin typeface="Times New Roman" pitchFamily="18" charset="0"/>
              </a:rPr>
              <a:t>diện</a:t>
            </a:r>
            <a:r>
              <a:rPr lang="en-US" sz="4313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4313" b="1" dirty="0" err="1">
                <a:solidFill>
                  <a:srgbClr val="CC0000"/>
                </a:solidFill>
                <a:latin typeface="Times New Roman" pitchFamily="18" charset="0"/>
              </a:rPr>
              <a:t>nhóm</a:t>
            </a:r>
            <a:r>
              <a:rPr lang="en-US" sz="4313" b="1" dirty="0">
                <a:solidFill>
                  <a:srgbClr val="CC0000"/>
                </a:solidFill>
                <a:latin typeface="Times New Roman" pitchFamily="18" charset="0"/>
              </a:rPr>
              <a:t> )</a:t>
            </a:r>
          </a:p>
          <a:p>
            <a:pPr marL="305594" indent="-305594" eaLnBrk="1" hangingPunct="1">
              <a:lnSpc>
                <a:spcPct val="90000"/>
              </a:lnSpc>
              <a:buFontTx/>
              <a:buNone/>
              <a:defRPr/>
            </a:pPr>
            <a:r>
              <a:rPr lang="en-US" sz="1250" b="1" dirty="0">
                <a:solidFill>
                  <a:srgbClr val="CC0000"/>
                </a:solidFill>
                <a:latin typeface="Times New Roman" pitchFamily="18" charset="0"/>
              </a:rPr>
              <a:t>               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81292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857250"/>
            <a:ext cx="18573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8850"/>
            <a:ext cx="25717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714875"/>
            <a:ext cx="23574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3"/>
          <p:cNvSpPr>
            <a:spLocks noChangeArrowheads="1" noChangeShapeType="1" noTextEdit="1"/>
          </p:cNvSpPr>
          <p:nvPr/>
        </p:nvSpPr>
        <p:spPr bwMode="auto">
          <a:xfrm rot="5400000">
            <a:off x="-1714500" y="2857500"/>
            <a:ext cx="5867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sz="36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</a:t>
            </a:r>
          </a:p>
        </p:txBody>
      </p:sp>
      <p:pic>
        <p:nvPicPr>
          <p:cNvPr id="21507" name="Picture 4" descr="yeu ngh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19300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manh kho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5275"/>
            <a:ext cx="48863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ANH PH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49713"/>
            <a:ext cx="39624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6021288"/>
            <a:ext cx="892899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</a:rPr>
              <a:t>Chúc các em chăm ngoan, học giỏi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7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4446588"/>
            <a:ext cx="24828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8" descr="tải xuống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05325"/>
            <a:ext cx="2782887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5867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</a:p>
        </p:txBody>
      </p:sp>
      <p:pic>
        <p:nvPicPr>
          <p:cNvPr id="717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505325"/>
            <a:ext cx="2719388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SGKM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508125"/>
            <a:ext cx="82899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0013"/>
            <a:ext cx="9539288" cy="6861176"/>
          </a:xfrm>
        </p:spPr>
      </p:pic>
      <p:sp>
        <p:nvSpPr>
          <p:cNvPr id="6" name="Title 1"/>
          <p:cNvSpPr txBox="1">
            <a:spLocks noChangeArrowheads="1"/>
          </p:cNvSpPr>
          <p:nvPr/>
        </p:nvSpPr>
        <p:spPr bwMode="auto">
          <a:xfrm>
            <a:off x="395288" y="1125538"/>
            <a:ext cx="86502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vi-VN" altLang="vi-VN" sz="6000" b="1" i="1">
                <a:solidFill>
                  <a:srgbClr val="FF3300"/>
                </a:solidFill>
                <a:latin typeface="Arial" panose="020B0604020202020204" pitchFamily="34" charset="0"/>
              </a:rPr>
              <a:t>KHỞI ĐỘNG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592138" y="112713"/>
            <a:ext cx="830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</a:rPr>
              <a:t>Thứ tư ngày 17 tháng 4 năm 2024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060700" y="608013"/>
            <a:ext cx="374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</a:rPr>
              <a:t>Mĩ thuật 1</a:t>
            </a: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1763713" y="1131888"/>
            <a:ext cx="6572250" cy="1087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9: EM LÀ HỌC SINH LỚP 1	 ( TIẾT 2 )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475"/>
            <a:ext cx="69850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YÊU CẦU CẦN ĐẠT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2652713"/>
          </a:xfr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547813" y="228600"/>
            <a:ext cx="59959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81000" y="990600"/>
            <a:ext cx="85121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một số sản phẩm của các bạn năm trước</a:t>
            </a:r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6813"/>
            <a:ext cx="2667000" cy="43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98713"/>
            <a:ext cx="3048000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Elbow Connector 2"/>
          <p:cNvCxnSpPr>
            <a:cxnSpLocks/>
          </p:cNvCxnSpPr>
          <p:nvPr/>
        </p:nvCxnSpPr>
        <p:spPr bwMode="auto">
          <a:xfrm flipV="1">
            <a:off x="1143000" y="5334000"/>
            <a:ext cx="5943600" cy="1352550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63" y="228600"/>
            <a:ext cx="9144001" cy="9906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155700"/>
            <a:ext cx="7010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rgbClr val="FFC000"/>
                </a:solidFill>
              </a:rPr>
              <a:t>Bác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Hồ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thăm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lớp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học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n-US" sz="2400" b="1" dirty="0" err="1"/>
              <a:t>Tranh</a:t>
            </a:r>
            <a:r>
              <a:rPr lang="en-US" sz="2400" b="1" dirty="0"/>
              <a:t> </a:t>
            </a:r>
            <a:r>
              <a:rPr lang="en-US" sz="2400" b="1" dirty="0" err="1"/>
              <a:t>sơn</a:t>
            </a:r>
            <a:r>
              <a:rPr lang="en-US" sz="2400" b="1" dirty="0"/>
              <a:t> </a:t>
            </a:r>
            <a:r>
              <a:rPr lang="en-US" sz="2400" b="1" dirty="0" err="1"/>
              <a:t>dầu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Đỗ</a:t>
            </a:r>
            <a:r>
              <a:rPr lang="en-US" sz="2400" b="1" dirty="0"/>
              <a:t> </a:t>
            </a:r>
            <a:r>
              <a:rPr lang="en-US" sz="2400" b="1" dirty="0" err="1"/>
              <a:t>Hữu</a:t>
            </a:r>
            <a:r>
              <a:rPr lang="en-US" sz="2400" b="1" dirty="0"/>
              <a:t> </a:t>
            </a:r>
            <a:r>
              <a:rPr lang="en-US" sz="2400" b="1" dirty="0" err="1"/>
              <a:t>Quế</a:t>
            </a:r>
            <a:endParaRPr lang="en-US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791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tranh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có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những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ảnh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gì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867400"/>
            <a:ext cx="906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ảnh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nào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nói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nội</a:t>
            </a:r>
            <a:r>
              <a:rPr lang="en-US" sz="2400" b="1" dirty="0">
                <a:solidFill>
                  <a:schemeClr val="tx1"/>
                </a:solidFill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</a:rPr>
              <a:t>bức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tranh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76200" y="5651500"/>
            <a:ext cx="906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Tranh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có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những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màu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gì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144000" cy="9906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000" b="1" dirty="0" err="1"/>
              <a:t>Một</a:t>
            </a:r>
            <a:r>
              <a:rPr lang="en-US" sz="3000" b="1" dirty="0"/>
              <a:t> </a:t>
            </a:r>
            <a:r>
              <a:rPr lang="en-US" sz="3000" b="1" dirty="0" err="1"/>
              <a:t>số</a:t>
            </a:r>
            <a:r>
              <a:rPr lang="en-US" sz="3000" b="1" dirty="0"/>
              <a:t> </a:t>
            </a:r>
            <a:r>
              <a:rPr lang="en-US" sz="3000" b="1" dirty="0" err="1"/>
              <a:t>tranh</a:t>
            </a:r>
            <a:r>
              <a:rPr lang="en-US" sz="3000" b="1" dirty="0"/>
              <a:t> </a:t>
            </a:r>
            <a:r>
              <a:rPr lang="en-US" sz="3000" b="1" dirty="0" err="1"/>
              <a:t>vẽ</a:t>
            </a:r>
            <a:r>
              <a:rPr lang="en-US" sz="3000" b="1" dirty="0"/>
              <a:t> </a:t>
            </a:r>
            <a:r>
              <a:rPr lang="en-US" sz="3000" b="1" dirty="0" err="1"/>
              <a:t>về</a:t>
            </a:r>
            <a:r>
              <a:rPr lang="en-US" sz="3000" b="1" dirty="0"/>
              <a:t> </a:t>
            </a:r>
            <a:r>
              <a:rPr lang="en-US" sz="3000" b="1" dirty="0" err="1"/>
              <a:t>chủ</a:t>
            </a:r>
            <a:r>
              <a:rPr lang="en-US" sz="3000" b="1" dirty="0"/>
              <a:t> </a:t>
            </a:r>
            <a:r>
              <a:rPr lang="en-US" sz="3000" b="1" dirty="0" err="1"/>
              <a:t>đề</a:t>
            </a:r>
            <a:r>
              <a:rPr lang="en-US" sz="3000" b="1" dirty="0"/>
              <a:t> </a:t>
            </a:r>
            <a:r>
              <a:rPr lang="en-US" sz="3000" b="1" dirty="0" err="1"/>
              <a:t>Em</a:t>
            </a:r>
            <a:r>
              <a:rPr lang="en-US" sz="3000" b="1" dirty="0"/>
              <a:t> </a:t>
            </a:r>
            <a:r>
              <a:rPr lang="en-US" sz="3000" b="1" dirty="0" err="1"/>
              <a:t>là</a:t>
            </a:r>
            <a:r>
              <a:rPr lang="en-US" sz="3000" b="1" dirty="0"/>
              <a:t> </a:t>
            </a:r>
            <a:r>
              <a:rPr lang="en-US" sz="3000" b="1" dirty="0" err="1"/>
              <a:t>học</a:t>
            </a:r>
            <a:r>
              <a:rPr lang="en-US" sz="3000" b="1" dirty="0"/>
              <a:t> </a:t>
            </a:r>
            <a:r>
              <a:rPr lang="en-US" sz="3000" b="1" dirty="0" err="1"/>
              <a:t>sinh</a:t>
            </a:r>
            <a:r>
              <a:rPr lang="en-US" sz="3000" b="1" dirty="0"/>
              <a:t> </a:t>
            </a:r>
            <a:r>
              <a:rPr lang="en-US" sz="3000" b="1" dirty="0" err="1"/>
              <a:t>lớp</a:t>
            </a:r>
            <a:r>
              <a:rPr lang="en-US" sz="3000" b="1" dirty="0"/>
              <a:t> 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5448300"/>
            <a:ext cx="9067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rgbClr val="FFC000"/>
                </a:solidFill>
              </a:rPr>
              <a:t>Cầu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vượt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Tranh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màu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Nguyễn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Huy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Tùng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543800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5472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tranh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có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những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ảnh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gì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5448300"/>
            <a:ext cx="906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ảnh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nào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nói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nội</a:t>
            </a:r>
            <a:r>
              <a:rPr lang="en-US" sz="2400" b="1" dirty="0">
                <a:solidFill>
                  <a:schemeClr val="tx1"/>
                </a:solidFill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</a:rPr>
              <a:t>bức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tranh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5467350"/>
            <a:ext cx="906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Tranh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có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những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màu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gì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/>
      <p:bldP spid="6" grpId="1"/>
      <p:bldP spid="7" grpId="0"/>
      <p:bldP spid="7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Một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cách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cảnh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vật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từ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nhà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trường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hoạt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ở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trường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-2032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hãy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quan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sát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tranh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cho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biết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bằng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cách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?</a:t>
            </a: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30288"/>
            <a:ext cx="4038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20763"/>
            <a:ext cx="396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838200" y="1407288"/>
            <a:ext cx="1676399" cy="1066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Vẽ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9" idx="4"/>
          </p:cNvCxnSpPr>
          <p:nvPr/>
        </p:nvCxnSpPr>
        <p:spPr bwMode="auto">
          <a:xfrm>
            <a:off x="1676400" y="2473325"/>
            <a:ext cx="374650" cy="9556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344" name="Freeform 16"/>
          <p:cNvSpPr>
            <a:spLocks/>
          </p:cNvSpPr>
          <p:nvPr/>
        </p:nvSpPr>
        <p:spPr bwMode="auto">
          <a:xfrm>
            <a:off x="1230313" y="1006475"/>
            <a:ext cx="8420100" cy="1173163"/>
          </a:xfrm>
          <a:custGeom>
            <a:avLst/>
            <a:gdLst>
              <a:gd name="T0" fmla="*/ 4799952 w 8419626"/>
              <a:gd name="T1" fmla="*/ 649265 h 1172185"/>
              <a:gd name="T2" fmla="*/ 424230 w 8419626"/>
              <a:gd name="T3" fmla="*/ 1124620 h 1172185"/>
              <a:gd name="T4" fmla="*/ 169559 w 8419626"/>
              <a:gd name="T5" fmla="*/ 1159402 h 1172185"/>
              <a:gd name="T6" fmla="*/ 7682372 w 8419626"/>
              <a:gd name="T7" fmla="*/ 544919 h 1172185"/>
              <a:gd name="T8" fmla="*/ 7728677 w 8419626"/>
              <a:gd name="T9" fmla="*/ 0 h 1172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19626" h="1172185">
                <a:moveTo>
                  <a:pt x="4799412" y="648183"/>
                </a:moveTo>
                <a:lnTo>
                  <a:pt x="424182" y="1122745"/>
                </a:lnTo>
                <a:cubicBezTo>
                  <a:pt x="-347464" y="1207626"/>
                  <a:pt x="169539" y="1157469"/>
                  <a:pt x="169539" y="1157469"/>
                </a:cubicBezTo>
                <a:cubicBezTo>
                  <a:pt x="1379093" y="1061013"/>
                  <a:pt x="6421797" y="736922"/>
                  <a:pt x="7681508" y="544011"/>
                </a:cubicBezTo>
                <a:cubicBezTo>
                  <a:pt x="8941219" y="351100"/>
                  <a:pt x="8334513" y="175550"/>
                  <a:pt x="7727807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3733801" y="1420792"/>
            <a:ext cx="1707010" cy="1066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Xé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dán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>
            <a:stCxn id="29" idx="4"/>
          </p:cNvCxnSpPr>
          <p:nvPr/>
        </p:nvCxnSpPr>
        <p:spPr bwMode="auto">
          <a:xfrm flipH="1">
            <a:off x="4495800" y="2487613"/>
            <a:ext cx="92075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6629400" y="1518589"/>
            <a:ext cx="1752600" cy="1066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Đắp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nổi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đất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nặn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6" name="Straight Arrow Connector 35"/>
          <p:cNvCxnSpPr>
            <a:stCxn id="35" idx="4"/>
          </p:cNvCxnSpPr>
          <p:nvPr/>
        </p:nvCxnSpPr>
        <p:spPr bwMode="auto">
          <a:xfrm flipH="1">
            <a:off x="7162800" y="2586038"/>
            <a:ext cx="342900" cy="11398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2544</TotalTime>
  <Words>304</Words>
  <Application>Microsoft Office PowerPoint</Application>
  <PresentationFormat>On-screen Show (4:3)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Tahoma</vt:lpstr>
      <vt:lpstr>Arial</vt:lpstr>
      <vt:lpstr>Wingdings</vt:lpstr>
      <vt:lpstr>Calibri</vt:lpstr>
      <vt:lpstr>Calibri Light</vt:lpstr>
      <vt:lpstr>Times New Roman</vt:lpstr>
      <vt:lpstr>MS PGothic</vt:lpstr>
      <vt:lpstr>Textured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Một số tranh vẽ về chủ đề Em là học sinh lớp 1</vt:lpstr>
      <vt:lpstr>Một số tranh vẽ về chủ đề Em là học sinh lớp 1</vt:lpstr>
      <vt:lpstr>Một số cách thể hiện cảnh, vật từ nhà đến trường  và hoạt động của em ở trường.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OneHIT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Thöù saùu ngaøy 16 thaùng 9 naêm 2011</dc:title>
  <dc:creator>TRONGPHU</dc:creator>
  <cp:lastModifiedBy>Windows User</cp:lastModifiedBy>
  <cp:revision>271</cp:revision>
  <dcterms:created xsi:type="dcterms:W3CDTF">2011-10-09T12:10:57Z</dcterms:created>
  <dcterms:modified xsi:type="dcterms:W3CDTF">2024-05-14T14:38:26Z</dcterms:modified>
</cp:coreProperties>
</file>