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12" r:id="rId4"/>
    <p:sldMasterId id="2147483725" r:id="rId5"/>
    <p:sldMasterId id="2147483738" r:id="rId6"/>
  </p:sldMasterIdLst>
  <p:notesMasterIdLst>
    <p:notesMasterId r:id="rId43"/>
  </p:notesMasterIdLst>
  <p:sldIdLst>
    <p:sldId id="284" r:id="rId7"/>
    <p:sldId id="287" r:id="rId8"/>
    <p:sldId id="298" r:id="rId9"/>
    <p:sldId id="295" r:id="rId10"/>
    <p:sldId id="300" r:id="rId11"/>
    <p:sldId id="296" r:id="rId12"/>
    <p:sldId id="301" r:id="rId13"/>
    <p:sldId id="297" r:id="rId14"/>
    <p:sldId id="302" r:id="rId15"/>
    <p:sldId id="294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85" r:id="rId25"/>
    <p:sldId id="268" r:id="rId26"/>
    <p:sldId id="269" r:id="rId27"/>
    <p:sldId id="293" r:id="rId28"/>
    <p:sldId id="270" r:id="rId29"/>
    <p:sldId id="271" r:id="rId30"/>
    <p:sldId id="273" r:id="rId31"/>
    <p:sldId id="274" r:id="rId32"/>
    <p:sldId id="275" r:id="rId33"/>
    <p:sldId id="276" r:id="rId34"/>
    <p:sldId id="277" r:id="rId35"/>
    <p:sldId id="278" r:id="rId36"/>
    <p:sldId id="286" r:id="rId37"/>
    <p:sldId id="279" r:id="rId38"/>
    <p:sldId id="280" r:id="rId39"/>
    <p:sldId id="281" r:id="rId40"/>
    <p:sldId id="282" r:id="rId41"/>
    <p:sldId id="283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 showScrollbar="0"/>
    <p:sldAll/>
    <p:penClr>
      <a:prstClr val="red"/>
    </p:penClr>
    <p:extLst>
      <p:ext uri="{F99C55AA-B7CB-42B0-86F8-08522FDF87E8}">
        <p14:browseMode xmlns:p14="http://schemas.microsoft.com/office/powerpoint/2010/main" showStatus="0"/>
      </p:ex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4E5FD-AEB7-4EBB-B493-AFFECB52C04E}" type="datetimeFigureOut">
              <a:rPr lang="en-US" smtClean="0"/>
              <a:t>5/12/2024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0D2C0-F5A0-4637-89E8-47887C8B7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5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56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94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00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88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97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16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60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15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24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46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53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26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125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7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1912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246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45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808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607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765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252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24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458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203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611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06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725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871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469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85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8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55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75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37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49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0D2C0-F5A0-4637-89E8-47887C8B76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65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9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75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351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1" cy="7636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1" cy="45552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marL="609584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69" lvl="1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3" lvl="2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8" lvl="5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7" lvl="7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2" lvl="8" indent="-42332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1" cy="524801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15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73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966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57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29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15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19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25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601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5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542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07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6280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1" cy="7636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1" cy="45552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marL="609584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69" lvl="1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3" lvl="2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8" lvl="5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7" lvl="7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2" lvl="8" indent="-42332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1" cy="524801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528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0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63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517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9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6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243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02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16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79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6924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54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028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1" cy="7636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1" cy="45552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marL="609584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69" lvl="1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3" lvl="2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8" lvl="5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7" lvl="7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2" lvl="8" indent="-42332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1" cy="524801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2953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761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285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027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39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239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693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823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925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46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4639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79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161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1" cy="7636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1" cy="45552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marL="609584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69" lvl="1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3" lvl="2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8" lvl="5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7" lvl="7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2" lvl="8" indent="-42332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1" cy="524801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568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62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691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0364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387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447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262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577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716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449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640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78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362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939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1" cy="7636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1" cy="45552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marL="609584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69" lvl="1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3" lvl="2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8" lvl="5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7" lvl="7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2" lvl="8" indent="-42332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1" cy="524801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548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015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885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526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797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482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771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652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7189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736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934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430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7074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1" cy="7636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1" cy="45552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marL="609584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69" lvl="1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3" lvl="2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8" lvl="5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7" lvl="7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2" lvl="8" indent="-42332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1" cy="524801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57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01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61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09402"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09402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4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09402"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09402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4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09402"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09402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0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09402"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09402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50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09402"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09402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0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fld id="{2E04706B-4EC2-4241-A08F-856E1DF1720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09402"/>
              <a:t>12/05/2024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402"/>
            <a:fld id="{880CA0B7-17DD-491B-8152-B34799E506E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09402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4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12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4.gif"/><Relationship Id="rId5" Type="http://schemas.openxmlformats.org/officeDocument/2006/relationships/audio" Target="../media/media2.mp3"/><Relationship Id="rId10" Type="http://schemas.openxmlformats.org/officeDocument/2006/relationships/image" Target="../media/image3.png"/><Relationship Id="rId4" Type="http://schemas.microsoft.com/office/2007/relationships/media" Target="../media/media2.mp3"/><Relationship Id="rId9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12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36.png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5" Type="http://schemas.openxmlformats.org/officeDocument/2006/relationships/image" Target="../media/image12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12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4.gif"/><Relationship Id="rId5" Type="http://schemas.openxmlformats.org/officeDocument/2006/relationships/audio" Target="../media/media1.mp3"/><Relationship Id="rId10" Type="http://schemas.openxmlformats.org/officeDocument/2006/relationships/image" Target="../media/image8.png"/><Relationship Id="rId4" Type="http://schemas.microsoft.com/office/2007/relationships/media" Target="../media/media1.mp3"/><Relationship Id="rId9" Type="http://schemas.openxmlformats.org/officeDocument/2006/relationships/image" Target="../media/image7.png"/><Relationship Id="rId1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12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36.png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12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4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46.GIF"/><Relationship Id="rId5" Type="http://schemas.openxmlformats.org/officeDocument/2006/relationships/image" Target="../media/image45.GIF"/><Relationship Id="rId4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4.gif"/><Relationship Id="rId5" Type="http://schemas.openxmlformats.org/officeDocument/2006/relationships/audio" Target="../media/media1.mp3"/><Relationship Id="rId10" Type="http://schemas.openxmlformats.org/officeDocument/2006/relationships/image" Target="../media/image15.png"/><Relationship Id="rId4" Type="http://schemas.microsoft.com/office/2007/relationships/media" Target="../media/media1.mp3"/><Relationship Id="rId9" Type="http://schemas.openxmlformats.org/officeDocument/2006/relationships/image" Target="../media/image14.png"/><Relationship Id="rId1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4.gif"/><Relationship Id="rId18" Type="http://schemas.openxmlformats.org/officeDocument/2006/relationships/image" Target="../media/image9.png"/><Relationship Id="rId3" Type="http://schemas.openxmlformats.org/officeDocument/2006/relationships/audio" Target="../media/media3.mp3"/><Relationship Id="rId7" Type="http://schemas.openxmlformats.org/officeDocument/2006/relationships/audio" Target="../media/media1.mp3"/><Relationship Id="rId12" Type="http://schemas.openxmlformats.org/officeDocument/2006/relationships/image" Target="../media/image19.png"/><Relationship Id="rId17" Type="http://schemas.openxmlformats.org/officeDocument/2006/relationships/image" Target="../media/image5.png"/><Relationship Id="rId2" Type="http://schemas.microsoft.com/office/2007/relationships/media" Target="../media/media3.mp3"/><Relationship Id="rId16" Type="http://schemas.openxmlformats.org/officeDocument/2006/relationships/image" Target="../media/image22.gif"/><Relationship Id="rId1" Type="http://schemas.openxmlformats.org/officeDocument/2006/relationships/tags" Target="../tags/tag8.xml"/><Relationship Id="rId6" Type="http://schemas.microsoft.com/office/2007/relationships/media" Target="../media/media1.mp3"/><Relationship Id="rId11" Type="http://schemas.openxmlformats.org/officeDocument/2006/relationships/image" Target="../media/image18.png"/><Relationship Id="rId5" Type="http://schemas.openxmlformats.org/officeDocument/2006/relationships/audio" Target="../media/media4.mp3"/><Relationship Id="rId15" Type="http://schemas.openxmlformats.org/officeDocument/2006/relationships/image" Target="../media/image21.gif"/><Relationship Id="rId10" Type="http://schemas.openxmlformats.org/officeDocument/2006/relationships/image" Target="../media/image17.png"/><Relationship Id="rId19" Type="http://schemas.openxmlformats.org/officeDocument/2006/relationships/image" Target="../media/image10.gif"/><Relationship Id="rId4" Type="http://schemas.microsoft.com/office/2007/relationships/media" Target="../media/media4.mp3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20.gif"/><Relationship Id="rId18" Type="http://schemas.openxmlformats.org/officeDocument/2006/relationships/image" Target="../media/image10.gif"/><Relationship Id="rId3" Type="http://schemas.openxmlformats.org/officeDocument/2006/relationships/audio" Target="../media/media3.mp3"/><Relationship Id="rId7" Type="http://schemas.openxmlformats.org/officeDocument/2006/relationships/audio" Target="../media/media1.mp3"/><Relationship Id="rId12" Type="http://schemas.openxmlformats.org/officeDocument/2006/relationships/image" Target="../media/image4.gif"/><Relationship Id="rId17" Type="http://schemas.openxmlformats.org/officeDocument/2006/relationships/image" Target="../media/image9.png"/><Relationship Id="rId2" Type="http://schemas.microsoft.com/office/2007/relationships/media" Target="../media/media3.mp3"/><Relationship Id="rId16" Type="http://schemas.openxmlformats.org/officeDocument/2006/relationships/image" Target="../media/image5.png"/><Relationship Id="rId1" Type="http://schemas.openxmlformats.org/officeDocument/2006/relationships/tags" Target="../tags/tag10.xml"/><Relationship Id="rId6" Type="http://schemas.microsoft.com/office/2007/relationships/media" Target="../media/media1.mp3"/><Relationship Id="rId11" Type="http://schemas.openxmlformats.org/officeDocument/2006/relationships/image" Target="../media/image18.png"/><Relationship Id="rId5" Type="http://schemas.openxmlformats.org/officeDocument/2006/relationships/audio" Target="../media/media4.mp3"/><Relationship Id="rId15" Type="http://schemas.openxmlformats.org/officeDocument/2006/relationships/image" Target="../media/image22.gif"/><Relationship Id="rId10" Type="http://schemas.openxmlformats.org/officeDocument/2006/relationships/image" Target="../media/image17.png"/><Relationship Id="rId4" Type="http://schemas.microsoft.com/office/2007/relationships/media" Target="../media/media4.mp3"/><Relationship Id="rId9" Type="http://schemas.openxmlformats.org/officeDocument/2006/relationships/notesSlide" Target="../notesSlides/notesSlide9.xml"/><Relationship Id="rId1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80" y="264"/>
            <a:ext cx="12192000" cy="6857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4110" y="332720"/>
            <a:ext cx="8480213" cy="6974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121914" tIns="60958" rIns="121914" bIns="60958" rtlCol="0">
            <a:spAutoFit/>
          </a:bodyPr>
          <a:lstStyle/>
          <a:p>
            <a:pPr defTabSz="609402"/>
            <a:r>
              <a:rPr lang="en-US" sz="3732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96404" y="2279996"/>
            <a:ext cx="1742068" cy="779440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lIns="121914" tIns="60958" rIns="121914" bIns="60958" rtlCol="0">
            <a:spAutoFit/>
          </a:bodyPr>
          <a:lstStyle/>
          <a:p>
            <a:pPr defTabSz="609402"/>
            <a:r>
              <a:rPr lang="en-US" sz="4265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26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8357" y="4568998"/>
            <a:ext cx="5304260" cy="779440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lIns="121914" tIns="60958" rIns="121914" bIns="60958" rtlCol="0">
            <a:spAutoFit/>
          </a:bodyPr>
          <a:lstStyle/>
          <a:p>
            <a:pPr defTabSz="609402"/>
            <a:r>
              <a:rPr lang="en-US" sz="426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4265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426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5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265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5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endParaRPr lang="en-US" sz="4265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1230472" y="1659147"/>
            <a:ext cx="9692296" cy="5408518"/>
          </a:xfrm>
          <a:prstGeom prst="rect">
            <a:avLst/>
          </a:prstGeom>
        </p:spPr>
        <p:txBody>
          <a:bodyPr spcFirstLastPara="1" wrap="none" lIns="126278" tIns="63223" rIns="126278" bIns="63223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61889"/>
            <a:r>
              <a:rPr lang="en-US" sz="50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 TOÁN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345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7"/>
    </mc:Choice>
    <mc:Fallback xmlns="">
      <p:transition spd="slow" advTm="14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987127" y="1505581"/>
            <a:ext cx="10020926" cy="532456"/>
          </a:xfrm>
          <a:prstGeom prst="rect">
            <a:avLst/>
          </a:prstGeom>
        </p:spPr>
        <p:txBody>
          <a:bodyPr vert="horz" lIns="121878" tIns="60939" rIns="121878" bIns="60939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798" err="1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Bài</a:t>
            </a:r>
            <a:r>
              <a:rPr lang="en-GB" sz="4798">
                <a:solidFill>
                  <a:srgbClr val="3B6BDD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28: </a:t>
            </a:r>
            <a:r>
              <a:rPr lang="en-GB" sz="4798"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Luyện tập chung</a:t>
            </a:r>
            <a:endParaRPr lang="en-GB" sz="4798" dirty="0">
              <a:solidFill>
                <a:srgbClr val="FF0000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22" name="Picture 2" descr="F:\AAA-LÀM ẢNH SLIDE\ROBO L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0382" y="3007805"/>
            <a:ext cx="3542469" cy="3519165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66088" y="2369433"/>
            <a:ext cx="9263004" cy="4133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66">
                <a:latin typeface="Lato" panose="020F0502020204030203" pitchFamily="34" charset="0"/>
                <a:cs typeface="Lato" panose="020F0502020204030203" pitchFamily="34" charset="0"/>
              </a:rPr>
              <a:t>Tiết 1 ( trang 40 + 41)</a:t>
            </a:r>
            <a:endParaRPr lang="en-GB" sz="2666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236036" y="6234550"/>
            <a:ext cx="1857186" cy="292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66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Ban </a:t>
            </a:r>
            <a:r>
              <a:rPr lang="en-GB" sz="1866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biên</a:t>
            </a:r>
            <a:r>
              <a:rPr lang="en-GB" sz="1866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866" dirty="0" err="1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tập</a:t>
            </a:r>
            <a:r>
              <a:rPr lang="en-GB" sz="1866" dirty="0">
                <a:solidFill>
                  <a:srgbClr val="8599A8"/>
                </a:solidFill>
                <a:latin typeface="Lato" panose="020F0502020204030203" pitchFamily="34" charset="0"/>
                <a:cs typeface="Lato" panose="020F0502020204030203" pitchFamily="34" charset="0"/>
              </a:rPr>
              <a:t> AES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37212" y="133"/>
            <a:ext cx="10020926" cy="972282"/>
          </a:xfrm>
          <a:prstGeom prst="rect">
            <a:avLst/>
          </a:prstGeom>
          <a:solidFill>
            <a:srgbClr val="FCE1AA"/>
          </a:solidFill>
          <a:ln w="28575">
            <a:solidFill>
              <a:schemeClr val="accent1"/>
            </a:solidFill>
          </a:ln>
        </p:spPr>
        <p:txBody>
          <a:bodyPr vert="horz" lIns="121878" tIns="60939" rIns="121878" bIns="60939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5332" dirty="0" err="1">
                <a:latin typeface="Lato Heavy" panose="020F0502020204030203" pitchFamily="34" charset="0"/>
                <a:cs typeface="Lato Heavy" panose="020F0502020204030203" pitchFamily="34" charset="0"/>
              </a:rPr>
              <a:t>Chủ</a:t>
            </a:r>
            <a:r>
              <a:rPr lang="en-GB" sz="5332" dirty="0"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5332" dirty="0" err="1">
                <a:latin typeface="Lato Heavy" panose="020F0502020204030203" pitchFamily="34" charset="0"/>
                <a:cs typeface="Lato Heavy" panose="020F0502020204030203" pitchFamily="34" charset="0"/>
              </a:rPr>
              <a:t>đề</a:t>
            </a:r>
            <a:r>
              <a:rPr lang="en-GB" sz="5332" dirty="0">
                <a:latin typeface="Lato Heavy" panose="020F0502020204030203" pitchFamily="34" charset="0"/>
                <a:cs typeface="Lato Heavy" panose="020F0502020204030203" pitchFamily="34" charset="0"/>
              </a:rPr>
              <a:t> 7: </a:t>
            </a:r>
            <a:r>
              <a:rPr lang="en-GB" sz="4798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VÀ ĐO ĐỘ DÀI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11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4485"/>
    </mc:Choice>
    <mc:Fallback xmlns="">
      <p:transition advTm="24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>
          <a:xfrm>
            <a:off x="3164214" y="122766"/>
            <a:ext cx="4205804" cy="693891"/>
          </a:xfrm>
          <a:prstGeom prst="rect">
            <a:avLst/>
          </a:prstGeom>
        </p:spPr>
        <p:txBody>
          <a:bodyPr vert="horz" lIns="121914" tIns="60958" rIns="121914" bIns="6095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99">
                <a:latin typeface="Arial" pitchFamily="34" charset="0"/>
                <a:cs typeface="Arial" pitchFamily="34" charset="0"/>
              </a:rPr>
              <a:t>Đồ vật nào dài hơn?</a:t>
            </a:r>
          </a:p>
        </p:txBody>
      </p:sp>
      <p:sp>
        <p:nvSpPr>
          <p:cNvPr id="7" name="Oval 6"/>
          <p:cNvSpPr/>
          <p:nvPr/>
        </p:nvSpPr>
        <p:spPr>
          <a:xfrm>
            <a:off x="2346432" y="114125"/>
            <a:ext cx="711200" cy="711173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8" rIns="121914" bIns="60958" rtlCol="0" anchor="ctr"/>
          <a:lstStyle/>
          <a:p>
            <a:pPr algn="ctr"/>
            <a:r>
              <a:rPr lang="en-US" sz="4265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069" y="-25987"/>
            <a:ext cx="2230362" cy="991397"/>
          </a:xfrm>
          <a:prstGeom prst="rect">
            <a:avLst/>
          </a:prstGeom>
          <a:noFill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79" r="34150" b="9353"/>
          <a:stretch/>
        </p:blipFill>
        <p:spPr bwMode="auto">
          <a:xfrm>
            <a:off x="366196" y="965410"/>
            <a:ext cx="7880861" cy="210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76"/>
          <a:stretch/>
        </p:blipFill>
        <p:spPr bwMode="auto">
          <a:xfrm>
            <a:off x="366196" y="3854501"/>
            <a:ext cx="3234149" cy="265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549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193"/>
    </mc:Choice>
    <mc:Fallback xmlns="">
      <p:transition advTm="4119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>
          <a:xfrm>
            <a:off x="3164214" y="122766"/>
            <a:ext cx="4205804" cy="693891"/>
          </a:xfrm>
          <a:prstGeom prst="rect">
            <a:avLst/>
          </a:prstGeom>
        </p:spPr>
        <p:txBody>
          <a:bodyPr vert="horz" lIns="121914" tIns="60958" rIns="121914" bIns="6095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99">
                <a:latin typeface="Arial" pitchFamily="34" charset="0"/>
                <a:cs typeface="Arial" pitchFamily="34" charset="0"/>
              </a:rPr>
              <a:t>Đồ vật nào dài hơn?</a:t>
            </a:r>
          </a:p>
        </p:txBody>
      </p:sp>
      <p:sp>
        <p:nvSpPr>
          <p:cNvPr id="7" name="Oval 6"/>
          <p:cNvSpPr/>
          <p:nvPr/>
        </p:nvSpPr>
        <p:spPr>
          <a:xfrm>
            <a:off x="2346432" y="114125"/>
            <a:ext cx="711200" cy="711173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8" rIns="121914" bIns="60958" rtlCol="0" anchor="ctr"/>
          <a:lstStyle/>
          <a:p>
            <a:pPr algn="ctr"/>
            <a:r>
              <a:rPr lang="en-US" sz="4265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069" y="-25987"/>
            <a:ext cx="2230362" cy="991397"/>
          </a:xfrm>
          <a:prstGeom prst="rect">
            <a:avLst/>
          </a:prstGeom>
          <a:noFill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79" r="34150" b="9353"/>
          <a:stretch/>
        </p:blipFill>
        <p:spPr bwMode="auto">
          <a:xfrm>
            <a:off x="366196" y="965410"/>
            <a:ext cx="7880861" cy="210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76"/>
          <a:stretch/>
        </p:blipFill>
        <p:spPr bwMode="auto">
          <a:xfrm>
            <a:off x="366196" y="3854501"/>
            <a:ext cx="3234149" cy="265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323833" y="1487606"/>
            <a:ext cx="13648" cy="955343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011003" y="1694597"/>
            <a:ext cx="13648" cy="955343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337481" y="4901821"/>
            <a:ext cx="13648" cy="955343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00066" y="5024651"/>
            <a:ext cx="13648" cy="955343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17325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131"/>
    </mc:Choice>
    <mc:Fallback xmlns="">
      <p:transition advTm="33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7099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8018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>
          <a:xfrm>
            <a:off x="3164214" y="122766"/>
            <a:ext cx="4205804" cy="693891"/>
          </a:xfrm>
          <a:prstGeom prst="rect">
            <a:avLst/>
          </a:prstGeom>
        </p:spPr>
        <p:txBody>
          <a:bodyPr vert="horz" lIns="121914" tIns="60958" rIns="121914" bIns="60958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199">
                <a:latin typeface="Arial" pitchFamily="34" charset="0"/>
                <a:cs typeface="Arial" pitchFamily="34" charset="0"/>
              </a:rPr>
              <a:t>Đồ vật nào dài hơn?</a:t>
            </a:r>
          </a:p>
        </p:txBody>
      </p:sp>
      <p:sp>
        <p:nvSpPr>
          <p:cNvPr id="7" name="Oval 6"/>
          <p:cNvSpPr/>
          <p:nvPr/>
        </p:nvSpPr>
        <p:spPr>
          <a:xfrm>
            <a:off x="2346432" y="114125"/>
            <a:ext cx="711200" cy="711173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8" rIns="121914" bIns="60958" rtlCol="0" anchor="ctr"/>
          <a:lstStyle/>
          <a:p>
            <a:pPr algn="ctr"/>
            <a:r>
              <a:rPr lang="en-US" sz="4265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pic>
        <p:nvPicPr>
          <p:cNvPr id="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069" y="-25987"/>
            <a:ext cx="2230362" cy="99139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306627" y="5016381"/>
            <a:ext cx="5168403" cy="584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199">
                <a:latin typeface="Arial" pitchFamily="34" charset="0"/>
                <a:cs typeface="Arial" pitchFamily="34" charset="0"/>
              </a:rPr>
              <a:t>b. Cục tẩy dài hơn cái ghim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79" r="34150" b="9353"/>
          <a:stretch/>
        </p:blipFill>
        <p:spPr bwMode="auto">
          <a:xfrm>
            <a:off x="366196" y="965410"/>
            <a:ext cx="7880861" cy="210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76"/>
          <a:stretch/>
        </p:blipFill>
        <p:spPr bwMode="auto">
          <a:xfrm>
            <a:off x="366196" y="3854501"/>
            <a:ext cx="3234149" cy="2652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31799" y="3073177"/>
            <a:ext cx="4985660" cy="584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199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3199" dirty="0" err="1">
                <a:latin typeface="Arial" pitchFamily="34" charset="0"/>
                <a:cs typeface="Arial" pitchFamily="34" charset="0"/>
              </a:rPr>
              <a:t>Bút</a:t>
            </a:r>
            <a:r>
              <a:rPr lang="en-US" sz="31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99" dirty="0" err="1">
                <a:latin typeface="Arial" pitchFamily="34" charset="0"/>
                <a:cs typeface="Arial" pitchFamily="34" charset="0"/>
              </a:rPr>
              <a:t>chì</a:t>
            </a:r>
            <a:r>
              <a:rPr lang="en-US" sz="31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99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31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99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31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99" dirty="0" err="1">
                <a:latin typeface="Arial" pitchFamily="34" charset="0"/>
                <a:cs typeface="Arial" pitchFamily="34" charset="0"/>
              </a:rPr>
              <a:t>bút</a:t>
            </a:r>
            <a:r>
              <a:rPr lang="en-US" sz="31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99" dirty="0" err="1">
                <a:latin typeface="Arial" pitchFamily="34" charset="0"/>
                <a:cs typeface="Arial" pitchFamily="34" charset="0"/>
              </a:rPr>
              <a:t>sáp</a:t>
            </a:r>
            <a:r>
              <a:rPr lang="en-US" sz="3199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19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7770"/>
    </mc:Choice>
    <mc:Fallback xmlns="">
      <p:transition advTm="37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6330" y="133"/>
            <a:ext cx="8512267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2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7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2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37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2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37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2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3732" dirty="0">
                <a:latin typeface="Arial" pitchFamily="34" charset="0"/>
                <a:cs typeface="Arial" pitchFamily="34" charset="0"/>
              </a:rPr>
              <a:t>? </a:t>
            </a:r>
            <a:r>
              <a:rPr lang="en-US" sz="3732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7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2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37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2" dirty="0" err="1">
                <a:latin typeface="Arial" pitchFamily="34" charset="0"/>
                <a:cs typeface="Arial" pitchFamily="34" charset="0"/>
              </a:rPr>
              <a:t>thấp</a:t>
            </a:r>
            <a:r>
              <a:rPr lang="en-US" sz="37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2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3732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" name="Oval 2"/>
          <p:cNvSpPr/>
          <p:nvPr/>
        </p:nvSpPr>
        <p:spPr>
          <a:xfrm>
            <a:off x="95734" y="109423"/>
            <a:ext cx="569646" cy="567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411" y="1295917"/>
            <a:ext cx="7320289" cy="343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50964" y="4731311"/>
            <a:ext cx="1196161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2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26115" y="4768638"/>
            <a:ext cx="68961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2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</a:t>
            </a:r>
            <a:endParaRPr lang="en-US" sz="3732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25979" y="4768638"/>
            <a:ext cx="999954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2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Việt</a:t>
            </a:r>
            <a:endParaRPr lang="en-US" sz="3732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69837" y="4768638"/>
            <a:ext cx="1088760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2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Mai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552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826"/>
    </mc:Choice>
    <mc:Fallback xmlns="">
      <p:transition advTm="32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8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731520" y="1097280"/>
            <a:ext cx="1072896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7489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6330" y="133"/>
            <a:ext cx="8512267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2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7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2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37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2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37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2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3732" dirty="0">
                <a:latin typeface="Arial" pitchFamily="34" charset="0"/>
                <a:cs typeface="Arial" pitchFamily="34" charset="0"/>
              </a:rPr>
              <a:t>? </a:t>
            </a:r>
            <a:r>
              <a:rPr lang="en-US" sz="3732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7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2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37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2" dirty="0" err="1">
                <a:latin typeface="Arial" pitchFamily="34" charset="0"/>
                <a:cs typeface="Arial" pitchFamily="34" charset="0"/>
              </a:rPr>
              <a:t>thấp</a:t>
            </a:r>
            <a:r>
              <a:rPr lang="en-US" sz="373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732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3732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" name="Oval 2"/>
          <p:cNvSpPr/>
          <p:nvPr/>
        </p:nvSpPr>
        <p:spPr>
          <a:xfrm>
            <a:off x="95734" y="109423"/>
            <a:ext cx="569646" cy="567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9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926" y="1436111"/>
            <a:ext cx="7320289" cy="3435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89447" y="5045832"/>
            <a:ext cx="1196161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2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96105" y="5035213"/>
            <a:ext cx="68961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2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59746" y="5064640"/>
            <a:ext cx="999954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2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Việt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635163" y="5034491"/>
            <a:ext cx="1088760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2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Mai </a:t>
            </a:r>
          </a:p>
        </p:txBody>
      </p:sp>
      <p:sp>
        <p:nvSpPr>
          <p:cNvPr id="9" name="Rectangle 8"/>
          <p:cNvSpPr/>
          <p:nvPr/>
        </p:nvSpPr>
        <p:spPr>
          <a:xfrm>
            <a:off x="319368" y="989492"/>
            <a:ext cx="4078361" cy="584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199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3199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1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99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31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99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31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99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3199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19367" y="2724456"/>
            <a:ext cx="4214615" cy="584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199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3199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1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99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31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99" dirty="0" err="1">
                <a:latin typeface="Arial" pitchFamily="34" charset="0"/>
                <a:cs typeface="Arial" pitchFamily="34" charset="0"/>
              </a:rPr>
              <a:t>thấp</a:t>
            </a:r>
            <a:r>
              <a:rPr lang="en-US" sz="3199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199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3199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1198" y="1733614"/>
            <a:ext cx="2180405" cy="666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732" dirty="0" err="1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fr-FR" sz="3732" dirty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 Nam</a:t>
            </a:r>
            <a:endParaRPr lang="en-US" sz="3732" dirty="0">
              <a:solidFill>
                <a:srgbClr val="3B6BD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46330" y="3669317"/>
            <a:ext cx="1673856" cy="666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732" dirty="0" err="1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fr-FR" sz="3732" dirty="0">
                <a:solidFill>
                  <a:srgbClr val="3B6BDD"/>
                </a:solidFill>
                <a:latin typeface="Arial" pitchFamily="34" charset="0"/>
                <a:cs typeface="Arial" pitchFamily="34" charset="0"/>
              </a:rPr>
              <a:t> Mi</a:t>
            </a:r>
            <a:endParaRPr lang="en-US" sz="3732" dirty="0">
              <a:solidFill>
                <a:srgbClr val="3B6BDD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87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1826"/>
    </mc:Choice>
    <mc:Fallback xmlns="">
      <p:transition advTm="41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9" grpId="0"/>
      <p:bldP spid="26" grpId="0"/>
      <p:bldP spid="10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0665" y="196122"/>
            <a:ext cx="588616" cy="567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6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5929" y="28188"/>
            <a:ext cx="10054875" cy="115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466" dirty="0" err="1">
                <a:latin typeface="Arial" pitchFamily="34" charset="0"/>
                <a:cs typeface="Arial" pitchFamily="34" charset="0"/>
              </a:rPr>
              <a:t>Ngựa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hay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hươu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cổ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? </a:t>
            </a:r>
          </a:p>
          <a:p>
            <a:pPr marL="514350" indent="-514350">
              <a:buAutoNum type="alphaLcPeriod"/>
            </a:pPr>
            <a:r>
              <a:rPr lang="en-US" sz="3466" dirty="0" err="1">
                <a:latin typeface="Arial" pitchFamily="34" charset="0"/>
                <a:cs typeface="Arial" pitchFamily="34" charset="0"/>
              </a:rPr>
              <a:t>Thước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hay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bút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chì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?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0" y="1540668"/>
            <a:ext cx="5508398" cy="364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64" y="1540668"/>
            <a:ext cx="5068965" cy="3255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259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87"/>
    </mc:Choice>
    <mc:Fallback xmlns="">
      <p:transition spd="slow" advTm="12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4"/>
            <a:ext cx="12191997" cy="6857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34"/>
            <a:ext cx="12191999" cy="6857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13"/>
            <a:ext cx="2639006" cy="14250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91549" y="986229"/>
            <a:ext cx="6398590" cy="2338418"/>
          </a:xfrm>
          <a:prstGeom prst="rect">
            <a:avLst/>
          </a:prstGeom>
          <a:noFill/>
        </p:spPr>
        <p:txBody>
          <a:bodyPr wrap="none" lIns="121878" tIns="60939" rIns="121878" bIns="60939">
            <a:spAutoFit/>
          </a:bodyPr>
          <a:lstStyle/>
          <a:p>
            <a:pPr algn="ctr" defTabSz="609402"/>
            <a:r>
              <a:rPr lang="en-US" sz="7198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VƯỢT CHƯỚNG</a:t>
            </a:r>
          </a:p>
          <a:p>
            <a:pPr algn="ctr" defTabSz="609402"/>
            <a:r>
              <a:rPr lang="en-US" sz="7198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9601" y="7271643"/>
            <a:ext cx="812800" cy="609576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32801" y="7271640"/>
            <a:ext cx="812800" cy="6095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025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191">
        <p:fade/>
      </p:transition>
    </mc:Choice>
    <mc:Fallback xmlns="">
      <p:transition spd="med" advTm="291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 2.60173E-6 L -3.88889E-6 2.60173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929" y="28188"/>
            <a:ext cx="10054875" cy="62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466" dirty="0" err="1">
                <a:latin typeface="Arial" pitchFamily="34" charset="0"/>
                <a:cs typeface="Arial" pitchFamily="34" charset="0"/>
              </a:rPr>
              <a:t>Ngựa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hay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hươu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cổ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cao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3" name="Oval 2"/>
          <p:cNvSpPr/>
          <p:nvPr/>
        </p:nvSpPr>
        <p:spPr>
          <a:xfrm>
            <a:off x="134312" y="57523"/>
            <a:ext cx="588616" cy="567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6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0" y="832514"/>
            <a:ext cx="9444250" cy="602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04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319"/>
    </mc:Choice>
    <mc:Fallback xmlns="">
      <p:transition advTm="14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603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929" y="28188"/>
            <a:ext cx="10054875" cy="62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Tx/>
              <a:buAutoNum type="alphaLcPeriod"/>
            </a:pPr>
            <a:r>
              <a:rPr lang="en-US" sz="3466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Ngựa</a:t>
            </a:r>
            <a:r>
              <a:rPr lang="en-US" sz="346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3466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hươu</a:t>
            </a:r>
            <a:r>
              <a:rPr lang="en-US" sz="346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46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cổ</a:t>
            </a:r>
            <a:r>
              <a:rPr lang="en-US" sz="346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sz="346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466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3" name="Oval 2"/>
          <p:cNvSpPr/>
          <p:nvPr/>
        </p:nvSpPr>
        <p:spPr>
          <a:xfrm>
            <a:off x="134312" y="57523"/>
            <a:ext cx="588616" cy="567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6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16" y="653872"/>
            <a:ext cx="8488908" cy="450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0053" y="5663821"/>
            <a:ext cx="5275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651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27"/>
    </mc:Choice>
    <mc:Fallback xmlns="">
      <p:transition spd="slow" advTm="32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0665" y="196122"/>
            <a:ext cx="588616" cy="567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6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5929" y="28188"/>
            <a:ext cx="10054875" cy="62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6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Thước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hay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bút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chì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?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05" y="887104"/>
            <a:ext cx="9007521" cy="547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968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614"/>
    </mc:Choice>
    <mc:Fallback xmlns="">
      <p:transition advTm="23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4377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0665" y="196122"/>
            <a:ext cx="588616" cy="567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6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5929" y="28188"/>
            <a:ext cx="10054875" cy="62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6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Thước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hay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bút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chì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dài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466" dirty="0" err="1">
                <a:latin typeface="Arial" pitchFamily="34" charset="0"/>
                <a:cs typeface="Arial" pitchFamily="34" charset="0"/>
              </a:rPr>
              <a:t>hơn</a:t>
            </a:r>
            <a:r>
              <a:rPr lang="en-US" sz="3466" dirty="0">
                <a:latin typeface="Arial" pitchFamily="34" charset="0"/>
                <a:cs typeface="Arial" pitchFamily="34" charset="0"/>
              </a:rPr>
              <a:t>?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346" y="653872"/>
            <a:ext cx="6893643" cy="403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4244454" y="3411940"/>
            <a:ext cx="627797" cy="136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244454" y="1517176"/>
            <a:ext cx="627797" cy="136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158854" y="4039737"/>
            <a:ext cx="13648" cy="354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065827" y="4039737"/>
            <a:ext cx="0" cy="354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589361" y="5540991"/>
            <a:ext cx="4840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Thước</a:t>
            </a:r>
            <a:r>
              <a:rPr lang="en-US" sz="3600" dirty="0"/>
              <a:t> </a:t>
            </a:r>
            <a:r>
              <a:rPr lang="en-US" sz="3600" dirty="0" err="1"/>
              <a:t>kẻ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bút</a:t>
            </a:r>
            <a:r>
              <a:rPr lang="en-US" sz="3600" dirty="0"/>
              <a:t> </a:t>
            </a:r>
            <a:r>
              <a:rPr lang="en-US" sz="3600" dirty="0" err="1"/>
              <a:t>chì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24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8715"/>
    </mc:Choice>
    <mc:Fallback xmlns="">
      <p:transition advTm="58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20665" y="196122"/>
            <a:ext cx="588616" cy="567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6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5929" y="106773"/>
            <a:ext cx="10054875" cy="62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6">
                <a:latin typeface="Arial" pitchFamily="34" charset="0"/>
                <a:cs typeface="Arial" pitchFamily="34" charset="0"/>
              </a:rPr>
              <a:t>Đo độ dài mỗi đồ vật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32" b="99795" l="2751" r="1294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719" r="86344"/>
          <a:stretch/>
        </p:blipFill>
        <p:spPr bwMode="auto">
          <a:xfrm>
            <a:off x="1139020" y="1628353"/>
            <a:ext cx="917070" cy="371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16" t="46162" r="64033"/>
          <a:stretch/>
        </p:blipFill>
        <p:spPr bwMode="auto">
          <a:xfrm>
            <a:off x="3667404" y="2498501"/>
            <a:ext cx="903328" cy="284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73" r="35387"/>
          <a:stretch/>
        </p:blipFill>
        <p:spPr bwMode="auto">
          <a:xfrm>
            <a:off x="6024580" y="131713"/>
            <a:ext cx="1634596" cy="529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02" t="12605"/>
          <a:stretch/>
        </p:blipFill>
        <p:spPr bwMode="auto">
          <a:xfrm>
            <a:off x="8779113" y="763137"/>
            <a:ext cx="2316770" cy="462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099006" y="5400693"/>
            <a:ext cx="859046" cy="696926"/>
            <a:chOff x="8352338" y="3268779"/>
            <a:chExt cx="338288" cy="378063"/>
          </a:xfrm>
        </p:grpSpPr>
        <p:sp>
          <p:nvSpPr>
            <p:cNvPr id="18" name="Rounded Rectangle 17"/>
            <p:cNvSpPr/>
            <p:nvPr/>
          </p:nvSpPr>
          <p:spPr>
            <a:xfrm>
              <a:off x="8352338" y="3272179"/>
              <a:ext cx="338288" cy="374663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32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420122" y="3268779"/>
              <a:ext cx="171196" cy="317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9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58065" y="5422724"/>
            <a:ext cx="731290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>
                <a:latin typeface="Arial" pitchFamily="34" charset="0"/>
                <a:cs typeface="Arial" pitchFamily="34" charset="0"/>
              </a:rPr>
              <a:t>cm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514214" y="5450022"/>
            <a:ext cx="859046" cy="690660"/>
            <a:chOff x="8352338" y="3272179"/>
            <a:chExt cx="338288" cy="374663"/>
          </a:xfrm>
        </p:grpSpPr>
        <p:sp>
          <p:nvSpPr>
            <p:cNvPr id="21" name="Rounded Rectangle 20"/>
            <p:cNvSpPr/>
            <p:nvPr/>
          </p:nvSpPr>
          <p:spPr>
            <a:xfrm>
              <a:off x="8352338" y="3272179"/>
              <a:ext cx="338288" cy="374663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32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428013" y="3284273"/>
              <a:ext cx="171196" cy="317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9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373243" y="5478049"/>
            <a:ext cx="731290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>
                <a:latin typeface="Arial" pitchFamily="34" charset="0"/>
                <a:cs typeface="Arial" pitchFamily="34" charset="0"/>
              </a:rPr>
              <a:t>cm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160216" y="5423282"/>
            <a:ext cx="859046" cy="717398"/>
            <a:chOff x="8352338" y="3257674"/>
            <a:chExt cx="338288" cy="389168"/>
          </a:xfrm>
        </p:grpSpPr>
        <p:sp>
          <p:nvSpPr>
            <p:cNvPr id="25" name="Rounded Rectangle 24"/>
            <p:cNvSpPr/>
            <p:nvPr/>
          </p:nvSpPr>
          <p:spPr>
            <a:xfrm>
              <a:off x="8352338" y="3272179"/>
              <a:ext cx="338288" cy="374663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32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443985" y="3257674"/>
              <a:ext cx="171196" cy="317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9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019249" y="5478049"/>
            <a:ext cx="731290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>
                <a:latin typeface="Arial" pitchFamily="34" charset="0"/>
                <a:cs typeface="Arial" pitchFamily="34" charset="0"/>
              </a:rPr>
              <a:t>cm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9231642" y="5425240"/>
            <a:ext cx="859046" cy="701129"/>
            <a:chOff x="8352338" y="3266499"/>
            <a:chExt cx="338288" cy="380343"/>
          </a:xfrm>
        </p:grpSpPr>
        <p:sp>
          <p:nvSpPr>
            <p:cNvPr id="29" name="Rounded Rectangle 28"/>
            <p:cNvSpPr/>
            <p:nvPr/>
          </p:nvSpPr>
          <p:spPr>
            <a:xfrm>
              <a:off x="8352338" y="3272179"/>
              <a:ext cx="338288" cy="374663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32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428546" y="3266499"/>
              <a:ext cx="171196" cy="317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9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0087699" y="5463747"/>
            <a:ext cx="731290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>
                <a:latin typeface="Arial" pitchFamily="34" charset="0"/>
                <a:cs typeface="Arial" pitchFamily="34" charset="0"/>
              </a:rPr>
              <a:t>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294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2598"/>
    </mc:Choice>
    <mc:Fallback xmlns="">
      <p:transition advTm="72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3787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9868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7597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4"/>
            <a:ext cx="12191999" cy="6857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34"/>
            <a:ext cx="12191999" cy="6857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72" y="5695305"/>
            <a:ext cx="1643784" cy="7044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13"/>
            <a:ext cx="2639006" cy="142500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9601" y="7010391"/>
            <a:ext cx="812800" cy="609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8" y="4326357"/>
            <a:ext cx="1698898" cy="621821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13594" y="7010392"/>
            <a:ext cx="812800" cy="60957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06401" y="292828"/>
            <a:ext cx="11430001" cy="160013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26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34 </a:t>
            </a:r>
            <a:r>
              <a:rPr lang="en-US" sz="4265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426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…. </a:t>
            </a:r>
            <a:r>
              <a:rPr lang="en-US" sz="4265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chục</a:t>
            </a:r>
            <a:r>
              <a:rPr lang="en-US" sz="426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5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26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4 </a:t>
            </a:r>
            <a:r>
              <a:rPr lang="en-US" sz="4265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đơn</a:t>
            </a:r>
            <a:r>
              <a:rPr lang="en-US" sz="426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5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4265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5" y="3802103"/>
            <a:ext cx="1886878" cy="129828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1185863" y="3240638"/>
            <a:ext cx="1987854" cy="1179105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1866">
                <a:solidFill>
                  <a:srgbClr val="4472C4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01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919">
        <p:fade/>
      </p:transition>
    </mc:Choice>
    <mc:Fallback xmlns="">
      <p:transition spd="med" advTm="17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6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6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 4.36498E-6 L 2.77778E-6 4.36498E-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6" grpId="0" animBg="1"/>
      <p:bldP spid="16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2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21" name="ISPRING_QUIZ_SHAPE4"/>
          <p:cNvSpPr txBox="1"/>
          <p:nvPr/>
        </p:nvSpPr>
        <p:spPr>
          <a:xfrm>
            <a:off x="731520" y="1097280"/>
            <a:ext cx="1072896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9446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20665" y="196122"/>
            <a:ext cx="588616" cy="567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6" b="1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5929" y="106773"/>
            <a:ext cx="10054875" cy="625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6">
                <a:latin typeface="Arial" pitchFamily="34" charset="0"/>
                <a:cs typeface="Arial" pitchFamily="34" charset="0"/>
              </a:rPr>
              <a:t>Đo độ dài mỗi đồ vật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32" b="99795" l="2751" r="1294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719" r="86344"/>
          <a:stretch/>
        </p:blipFill>
        <p:spPr bwMode="auto">
          <a:xfrm>
            <a:off x="1139020" y="1628353"/>
            <a:ext cx="917070" cy="371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16" t="46162" r="64033"/>
          <a:stretch/>
        </p:blipFill>
        <p:spPr bwMode="auto">
          <a:xfrm>
            <a:off x="3667404" y="2498501"/>
            <a:ext cx="903328" cy="284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73" r="35387"/>
          <a:stretch/>
        </p:blipFill>
        <p:spPr bwMode="auto">
          <a:xfrm>
            <a:off x="6024580" y="131713"/>
            <a:ext cx="1634596" cy="529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02" t="12605"/>
          <a:stretch/>
        </p:blipFill>
        <p:spPr bwMode="auto">
          <a:xfrm>
            <a:off x="8779113" y="763137"/>
            <a:ext cx="2316770" cy="462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099006" y="5400693"/>
            <a:ext cx="859046" cy="696926"/>
            <a:chOff x="8352338" y="3268779"/>
            <a:chExt cx="338288" cy="378063"/>
          </a:xfrm>
        </p:grpSpPr>
        <p:sp>
          <p:nvSpPr>
            <p:cNvPr id="18" name="Rounded Rectangle 17"/>
            <p:cNvSpPr/>
            <p:nvPr/>
          </p:nvSpPr>
          <p:spPr>
            <a:xfrm>
              <a:off x="8352338" y="3272179"/>
              <a:ext cx="338288" cy="374663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32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420122" y="3268779"/>
              <a:ext cx="171196" cy="317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9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58065" y="5422724"/>
            <a:ext cx="731290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>
                <a:latin typeface="Arial" pitchFamily="34" charset="0"/>
                <a:cs typeface="Arial" pitchFamily="34" charset="0"/>
              </a:rPr>
              <a:t>cm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514214" y="5450022"/>
            <a:ext cx="859046" cy="690660"/>
            <a:chOff x="8352338" y="3272179"/>
            <a:chExt cx="338288" cy="374663"/>
          </a:xfrm>
        </p:grpSpPr>
        <p:sp>
          <p:nvSpPr>
            <p:cNvPr id="21" name="Rounded Rectangle 20"/>
            <p:cNvSpPr/>
            <p:nvPr/>
          </p:nvSpPr>
          <p:spPr>
            <a:xfrm>
              <a:off x="8352338" y="3272179"/>
              <a:ext cx="338288" cy="374663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32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428013" y="3284273"/>
              <a:ext cx="171196" cy="3171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9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373243" y="5478049"/>
            <a:ext cx="731290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>
                <a:latin typeface="Arial" pitchFamily="34" charset="0"/>
                <a:cs typeface="Arial" pitchFamily="34" charset="0"/>
              </a:rPr>
              <a:t>cm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160216" y="5423282"/>
            <a:ext cx="859046" cy="717398"/>
            <a:chOff x="8352338" y="3257674"/>
            <a:chExt cx="338288" cy="389168"/>
          </a:xfrm>
        </p:grpSpPr>
        <p:sp>
          <p:nvSpPr>
            <p:cNvPr id="25" name="Rounded Rectangle 24"/>
            <p:cNvSpPr/>
            <p:nvPr/>
          </p:nvSpPr>
          <p:spPr>
            <a:xfrm>
              <a:off x="8352338" y="3272179"/>
              <a:ext cx="338288" cy="374663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32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443985" y="3257674"/>
              <a:ext cx="171196" cy="317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9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019249" y="5478049"/>
            <a:ext cx="731290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>
                <a:latin typeface="Arial" pitchFamily="34" charset="0"/>
                <a:cs typeface="Arial" pitchFamily="34" charset="0"/>
              </a:rPr>
              <a:t>cm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9231642" y="5425240"/>
            <a:ext cx="859046" cy="701129"/>
            <a:chOff x="8352338" y="3266499"/>
            <a:chExt cx="338288" cy="380343"/>
          </a:xfrm>
        </p:grpSpPr>
        <p:sp>
          <p:nvSpPr>
            <p:cNvPr id="29" name="Rounded Rectangle 28"/>
            <p:cNvSpPr/>
            <p:nvPr/>
          </p:nvSpPr>
          <p:spPr>
            <a:xfrm>
              <a:off x="8352338" y="3272179"/>
              <a:ext cx="338288" cy="374663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32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428546" y="3266499"/>
              <a:ext cx="171196" cy="3171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99" b="1"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0087699" y="5463747"/>
            <a:ext cx="731290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9">
                <a:latin typeface="Arial" pitchFamily="34" charset="0"/>
                <a:cs typeface="Arial" pitchFamily="34" charset="0"/>
              </a:rPr>
              <a:t>cm</a:t>
            </a:r>
          </a:p>
        </p:txBody>
      </p:sp>
      <p:sp>
        <p:nvSpPr>
          <p:cNvPr id="3" name="Rectangle 2"/>
          <p:cNvSpPr/>
          <p:nvPr/>
        </p:nvSpPr>
        <p:spPr>
          <a:xfrm>
            <a:off x="1271149" y="5381703"/>
            <a:ext cx="450764" cy="66665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732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628289" y="5464374"/>
            <a:ext cx="450764" cy="66665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732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160203" y="5435720"/>
            <a:ext cx="716863" cy="66665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732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248369" y="5435720"/>
            <a:ext cx="716863" cy="66665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732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895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70"/>
    </mc:Choice>
    <mc:Fallback xmlns="">
      <p:transition spd="slow" advTm="76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" grpId="0" animBg="1"/>
      <p:bldP spid="32" grpId="0" animBg="1"/>
      <p:bldP spid="33" grpId="0" animBg="1"/>
      <p:bldP spid="3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0665" y="196122"/>
            <a:ext cx="588616" cy="567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6" b="1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5929" y="106774"/>
            <a:ext cx="10054875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>
                <a:latin typeface="Arial" pitchFamily="34" charset="0"/>
                <a:cs typeface="Arial" pitchFamily="34" charset="0"/>
              </a:rPr>
              <a:t>Đồ vật nào dưới đây cho được vào trong hộp bút?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04" y="722113"/>
            <a:ext cx="11193167" cy="459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4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8560"/>
    </mc:Choice>
    <mc:Fallback xmlns="">
      <p:transition advTm="68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8200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0665" y="196122"/>
            <a:ext cx="588616" cy="567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6" b="1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5929" y="106774"/>
            <a:ext cx="10054875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>
                <a:latin typeface="Arial" pitchFamily="34" charset="0"/>
                <a:cs typeface="Arial" pitchFamily="34" charset="0"/>
              </a:rPr>
              <a:t>Đồ vật nào dưới đây cho được vào trong hộp bút?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04" y="722113"/>
            <a:ext cx="11193167" cy="459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709281" y="3470062"/>
            <a:ext cx="3219483" cy="20360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6" name="Oval 5"/>
          <p:cNvSpPr/>
          <p:nvPr/>
        </p:nvSpPr>
        <p:spPr>
          <a:xfrm>
            <a:off x="10142729" y="3470063"/>
            <a:ext cx="1786946" cy="16776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92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6585"/>
    </mc:Choice>
    <mc:Fallback xmlns="">
      <p:transition advTm="76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2" y="1303103"/>
            <a:ext cx="7201783" cy="4251796"/>
          </a:xfrm>
          <a:prstGeom prst="rect">
            <a:avLst/>
          </a:prstGeom>
          <a:solidFill>
            <a:srgbClr val="73C6E8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7997" b="1" spc="13" dirty="0">
                <a:solidFill>
                  <a:schemeClr val="dk1"/>
                </a:solidFill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496" y="3217212"/>
            <a:ext cx="4961505" cy="36406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10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2668"/>
    </mc:Choice>
    <mc:Fallback xmlns="">
      <p:transition advTm="42668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69540"/>
          </a:xfrm>
          <a:prstGeom prst="rect">
            <a:avLst/>
          </a:prstGeom>
        </p:spPr>
      </p:pic>
      <p:sp>
        <p:nvSpPr>
          <p:cNvPr id="3" name="WordArt 7"/>
          <p:cNvSpPr>
            <a:spLocks noTextEdit="1"/>
          </p:cNvSpPr>
          <p:nvPr/>
        </p:nvSpPr>
        <p:spPr>
          <a:xfrm>
            <a:off x="-250776" y="953544"/>
            <a:ext cx="11277600" cy="2385493"/>
          </a:xfrm>
          <a:prstGeom prst="rect">
            <a:avLst/>
          </a:prstGeom>
        </p:spPr>
        <p:txBody>
          <a:bodyPr wrap="none" lIns="104718" tIns="52359" rIns="104718" bIns="52359" numCol="1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6211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Bài</a:t>
            </a:r>
            <a:r>
              <a:rPr lang="en-US" sz="6211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6211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học</a:t>
            </a:r>
            <a:r>
              <a:rPr lang="en-US" sz="6211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6211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đến</a:t>
            </a:r>
            <a:r>
              <a:rPr lang="en-US" sz="6211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6211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đây</a:t>
            </a:r>
            <a:r>
              <a:rPr lang="en-US" sz="6211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6211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kết</a:t>
            </a:r>
            <a:r>
              <a:rPr lang="en-US" sz="6211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6211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thúc</a:t>
            </a:r>
            <a:endParaRPr lang="en-US" sz="6211" b="1" dirty="0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  <a:p>
            <a:pPr algn="ctr"/>
            <a:r>
              <a:rPr lang="en-US" sz="6211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6211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chào</a:t>
            </a:r>
            <a:r>
              <a:rPr lang="en-US" sz="6211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6211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tạm</a:t>
            </a:r>
            <a:r>
              <a:rPr lang="en-US" sz="6211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6211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biệt</a:t>
            </a:r>
            <a:r>
              <a:rPr lang="en-US" sz="6211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6211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</a:t>
            </a:r>
            <a:r>
              <a:rPr lang="en-US" sz="6211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6211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lớp</a:t>
            </a:r>
            <a:r>
              <a:rPr lang="en-US" sz="6211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6211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mình</a:t>
            </a:r>
            <a:r>
              <a:rPr lang="en-US" sz="6211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6211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nhé</a:t>
            </a:r>
            <a:endParaRPr lang="en-US" sz="6211" b="1" dirty="0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</p:txBody>
      </p:sp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693928" y="404744"/>
            <a:ext cx="859141" cy="576343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lIns="104718" tIns="52359" rIns="104718" bIns="52359" rtlCol="0" anchor="ctr"/>
          <a:lstStyle/>
          <a:p>
            <a:pPr algn="ctr">
              <a:defRPr/>
            </a:pPr>
            <a:endParaRPr lang="en-US" sz="157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577402" y="3439035"/>
            <a:ext cx="859141" cy="576343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lIns="104718" tIns="52359" rIns="104718" bIns="52359" rtlCol="0" anchor="ctr"/>
          <a:lstStyle/>
          <a:p>
            <a:pPr algn="ctr">
              <a:defRPr/>
            </a:pPr>
            <a:endParaRPr lang="en-US" sz="157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6009565" y="3779573"/>
            <a:ext cx="859141" cy="576343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lIns="104718" tIns="52359" rIns="104718" bIns="52359" rtlCol="0" anchor="ctr"/>
          <a:lstStyle/>
          <a:p>
            <a:pPr algn="ctr">
              <a:defRPr/>
            </a:pPr>
            <a:endParaRPr lang="en-US" sz="157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8231830" y="6239058"/>
            <a:ext cx="859141" cy="576343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lIns="104718" tIns="52359" rIns="104718" bIns="52359" rtlCol="0" anchor="ctr"/>
          <a:lstStyle/>
          <a:p>
            <a:pPr algn="ctr">
              <a:defRPr/>
            </a:pPr>
            <a:endParaRPr lang="en-US" sz="157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8447965" y="3856596"/>
            <a:ext cx="859141" cy="576343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lIns="104718" tIns="52359" rIns="104718" bIns="52359" rtlCol="0" anchor="ctr"/>
          <a:lstStyle/>
          <a:p>
            <a:pPr algn="ctr">
              <a:defRPr/>
            </a:pPr>
            <a:endParaRPr lang="en-US" sz="1573" kern="0">
              <a:solidFill>
                <a:sysClr val="window" lastClr="FFFFFF"/>
              </a:solidFill>
              <a:latin typeface="Trebuchet MS"/>
            </a:endParaRPr>
          </a:p>
        </p:txBody>
      </p:sp>
      <p:pic>
        <p:nvPicPr>
          <p:cNvPr id="9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281" y="4115376"/>
            <a:ext cx="1753579" cy="32129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6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3" y="5953375"/>
            <a:ext cx="1905000" cy="12779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9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3069" y="5476280"/>
            <a:ext cx="2641600" cy="1661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5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7281" y="5953375"/>
            <a:ext cx="1905000" cy="127794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288683" y="5230204"/>
            <a:ext cx="859141" cy="576343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lIns="104718" tIns="52359" rIns="104718" bIns="52359" rtlCol="0" anchor="ctr"/>
          <a:lstStyle/>
          <a:p>
            <a:pPr algn="ctr">
              <a:defRPr/>
            </a:pPr>
            <a:endParaRPr lang="en-US" sz="1573" kern="0">
              <a:solidFill>
                <a:sysClr val="window" lastClr="FFFFFF"/>
              </a:solidFill>
              <a:latin typeface="Trebuchet MS"/>
            </a:endParaRPr>
          </a:p>
        </p:txBody>
      </p:sp>
      <p:pic>
        <p:nvPicPr>
          <p:cNvPr id="14" name="Picture 13" descr="DSTARS-P"/>
          <p:cNvPicPr>
            <a:picLocks noChangeAspect="1"/>
          </p:cNvPicPr>
          <p:nvPr/>
        </p:nvPicPr>
        <p:blipFill>
          <a:blip r:embed="rId7">
            <a:lum contrast="-6000"/>
          </a:blip>
          <a:stretch>
            <a:fillRect/>
          </a:stretch>
        </p:blipFill>
        <p:spPr>
          <a:xfrm>
            <a:off x="2619869" y="3081770"/>
            <a:ext cx="3149600" cy="18672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5-Point Star 14">
            <a:hlinkClick r:id="" action="ppaction://noaction"/>
          </p:cNvPr>
          <p:cNvSpPr/>
          <p:nvPr/>
        </p:nvSpPr>
        <p:spPr>
          <a:xfrm>
            <a:off x="2765971" y="5377032"/>
            <a:ext cx="859141" cy="576343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lIns="104718" tIns="52359" rIns="104718" bIns="52359" rtlCol="0" anchor="ctr"/>
          <a:lstStyle/>
          <a:p>
            <a:pPr algn="ctr">
              <a:defRPr/>
            </a:pPr>
            <a:endParaRPr lang="en-US" sz="157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6" name="5-Point Star 15">
            <a:hlinkClick r:id="" action="ppaction://noaction"/>
          </p:cNvPr>
          <p:cNvSpPr/>
          <p:nvPr/>
        </p:nvSpPr>
        <p:spPr>
          <a:xfrm>
            <a:off x="9845409" y="5188108"/>
            <a:ext cx="859141" cy="576343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lIns="104718" tIns="52359" rIns="104718" bIns="52359" rtlCol="0" anchor="ctr"/>
          <a:lstStyle/>
          <a:p>
            <a:pPr algn="ctr">
              <a:defRPr/>
            </a:pPr>
            <a:endParaRPr lang="en-US" sz="157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7" name="5-Point Star 16">
            <a:hlinkClick r:id="" action="ppaction://noaction"/>
          </p:cNvPr>
          <p:cNvSpPr/>
          <p:nvPr/>
        </p:nvSpPr>
        <p:spPr>
          <a:xfrm>
            <a:off x="3625112" y="19419"/>
            <a:ext cx="859141" cy="576343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lIns="104718" tIns="52359" rIns="104718" bIns="52359" rtlCol="0" anchor="ctr"/>
          <a:lstStyle/>
          <a:p>
            <a:pPr algn="ctr">
              <a:defRPr/>
            </a:pPr>
            <a:endParaRPr lang="en-US" sz="157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9415838" y="791767"/>
            <a:ext cx="859141" cy="576343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lIns="104718" tIns="52359" rIns="104718" bIns="52359" rtlCol="0" anchor="ctr"/>
          <a:lstStyle/>
          <a:p>
            <a:pPr algn="ctr">
              <a:defRPr/>
            </a:pPr>
            <a:endParaRPr lang="en-US" sz="1573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9" name="5-Point Star 18">
            <a:hlinkClick r:id="" action="ppaction://noaction"/>
          </p:cNvPr>
          <p:cNvSpPr/>
          <p:nvPr/>
        </p:nvSpPr>
        <p:spPr>
          <a:xfrm>
            <a:off x="6377091" y="777777"/>
            <a:ext cx="859141" cy="576343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lIns="104718" tIns="52359" rIns="104718" bIns="52359" rtlCol="0" anchor="ctr"/>
          <a:lstStyle/>
          <a:p>
            <a:pPr algn="ctr">
              <a:defRPr/>
            </a:pPr>
            <a:endParaRPr lang="en-US" sz="1573" kern="0">
              <a:solidFill>
                <a:sysClr val="window" lastClr="FFFFFF"/>
              </a:solidFill>
              <a:latin typeface="Trebuchet M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688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722"/>
    </mc:Choice>
    <mc:Fallback xmlns="">
      <p:transition advTm="22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8282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4"/>
            <a:ext cx="12191999" cy="6857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34"/>
            <a:ext cx="12191999" cy="6857735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62" y="5638374"/>
            <a:ext cx="993787" cy="745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13"/>
            <a:ext cx="2639006" cy="1425008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9601" y="7010394"/>
            <a:ext cx="812800" cy="609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8" y="4326357"/>
            <a:ext cx="1698898" cy="621821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82966" y="6977736"/>
            <a:ext cx="812800" cy="60957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06401" y="292828"/>
            <a:ext cx="11430001" cy="160013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26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100 </a:t>
            </a:r>
            <a:r>
              <a:rPr lang="en-US" sz="4265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426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5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426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265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chục</a:t>
            </a:r>
            <a:r>
              <a:rPr lang="en-US" sz="4265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5" y="3802103"/>
            <a:ext cx="1886878" cy="129828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1185863" y="3240638"/>
            <a:ext cx="1987854" cy="1179105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1866">
                <a:solidFill>
                  <a:srgbClr val="4472C4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40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72">
        <p:fade/>
      </p:transition>
    </mc:Choice>
    <mc:Fallback xmlns="">
      <p:transition spd="med" advTm="142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6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6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6"/>
                            </p:stCondLst>
                            <p:childTnLst>
                              <p:par>
                                <p:cTn id="3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731520" y="1097280"/>
            <a:ext cx="1072896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1593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4"/>
            <a:ext cx="12191999" cy="6857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34"/>
            <a:ext cx="12191999" cy="6857735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695" y="5579417"/>
            <a:ext cx="1231227" cy="8504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341" y="4866913"/>
            <a:ext cx="2639006" cy="14250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4423" y="5013201"/>
            <a:ext cx="836634" cy="7774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87" y="5440795"/>
            <a:ext cx="861025" cy="1103798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398496" y="2767037"/>
            <a:ext cx="5109882" cy="812138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defTabSz="609402"/>
            <a:r>
              <a:rPr lang="en-US" sz="8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2571" y="4714519"/>
            <a:ext cx="1102504" cy="826846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89601" y="7173673"/>
            <a:ext cx="812800" cy="6095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8" y="4326357"/>
            <a:ext cx="1698898" cy="621821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84127" y="7212938"/>
            <a:ext cx="812800" cy="60957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08859" y="7212938"/>
            <a:ext cx="812800" cy="60957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6401" y="292828"/>
            <a:ext cx="11430001" cy="160013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798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Điền</a:t>
            </a:r>
            <a:r>
              <a:rPr lang="en-US" sz="4798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798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798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798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4798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798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chỗ</a:t>
            </a:r>
            <a:r>
              <a:rPr lang="en-US" sz="4798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798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chấm</a:t>
            </a:r>
            <a:r>
              <a:rPr lang="en-US" sz="4798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1; 3; 5; ….; 9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5" y="3802103"/>
            <a:ext cx="1886878" cy="129828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185863" y="3240638"/>
            <a:ext cx="1987854" cy="1179105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1866">
                <a:solidFill>
                  <a:srgbClr val="4472C4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73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06">
        <p:fade/>
      </p:transition>
    </mc:Choice>
    <mc:Fallback xmlns="">
      <p:transition spd="med" advTm="23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6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6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6"/>
                            </p:stCondLst>
                            <p:childTnLst>
                              <p:par>
                                <p:cTn id="4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388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23" grpId="0" animBg="1"/>
      <p:bldP spid="23" grpId="1" animBg="1"/>
      <p:bldP spid="23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14" name="ISPRING_QUIZ_SHAPE2"/>
          <p:cNvSpPr txBox="1"/>
          <p:nvPr/>
        </p:nvSpPr>
        <p:spPr>
          <a:xfrm>
            <a:off x="731520" y="411480"/>
            <a:ext cx="1072896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   Câu hỏi kiểm tra</a:t>
            </a:r>
          </a:p>
        </p:txBody>
      </p:sp>
      <p:pic>
        <p:nvPicPr>
          <p:cNvPr id="1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80" y="48260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6" name="ISPRING_QUIZ_SHAPE4"/>
          <p:cNvSpPr txBox="1"/>
          <p:nvPr/>
        </p:nvSpPr>
        <p:spPr>
          <a:xfrm>
            <a:off x="731520" y="1097280"/>
            <a:ext cx="10728960" cy="769441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vi-VN" sz="2200">
                <a:solidFill>
                  <a:srgbClr val="343944"/>
                </a:solidFill>
                <a:effectLst/>
                <a:latin typeface="Segoe UI" panose="020B0502040204020203" pitchFamily="34" charset="0"/>
              </a:rPr>
              <a:t>Chọn đối tượng này và nhấp vào
nút "Chèn bài tập" để chỉnh sửa đối tượng này</a:t>
            </a:r>
            <a:endParaRPr lang="en-US" sz="2200">
              <a:solidFill>
                <a:srgbClr val="343944"/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1004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34"/>
            <a:ext cx="12191999" cy="6857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134"/>
            <a:ext cx="12191999" cy="6857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595" y="4957810"/>
            <a:ext cx="2639006" cy="14250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94423" y="5013201"/>
            <a:ext cx="836634" cy="7774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887" y="5440795"/>
            <a:ext cx="861025" cy="1103798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398496" y="2767037"/>
            <a:ext cx="5109882" cy="812138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pPr defTabSz="609402"/>
            <a:r>
              <a:rPr lang="en-US" sz="8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2571" y="4714519"/>
            <a:ext cx="1102504" cy="826846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92328" y="5665523"/>
            <a:ext cx="812800" cy="6095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58" y="4326357"/>
            <a:ext cx="1698898" cy="621821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35764" y="5541366"/>
            <a:ext cx="812800" cy="60957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608859" y="7212938"/>
            <a:ext cx="812800" cy="6095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75" y="3802103"/>
            <a:ext cx="1886878" cy="129828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1185863" y="3240638"/>
            <a:ext cx="1987854" cy="1179105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1866">
                <a:solidFill>
                  <a:srgbClr val="4472C4">
                    <a:lumMod val="50000"/>
                  </a:srgbClr>
                </a:solidFill>
              </a:rPr>
              <a:t>Không trả lời được thì mình giúp cho để qua vòng nhé!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663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542">
        <p:fade/>
      </p:transition>
    </mc:Choice>
    <mc:Fallback xmlns="">
      <p:transition spd="med" advTm="16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6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06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88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  <p:bldP spid="23" grpId="1" animBg="1"/>
      <p:bldP spid="23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9277550A-618E-473E-993E-AF7961BE93DE}"/>
  <p:tag name="ISPRING_PROJECT_VERSION" val="9"/>
  <p:tag name="ISPRING_PROJECT_FOLDER_UPDATED" val="1"/>
  <p:tag name="ISPRING_FIRST_PUBLISH" val="1"/>
  <p:tag name="ISPRING_CURRENT_PLAYER_ID" val="universal"/>
  <p:tag name="ISPRING_RESOURCE_FOLDER" val="D:\THIÊN HỨA TẠO\LỚP 1A (21-22)\giáo án elerning môn toán - bài 28 LUYỆN TẬP CHUNG\"/>
  <p:tag name="ISPRING_PRESENTATION_PATH" val="D:\THIÊN HỨA TẠO\LỚP 1A (21-22)\giáo án elerning môn toán - bài 28 LUYỆN TẬP CHUNG.pptx"/>
  <p:tag name="FLASHSPRING_ZOOM_TAG" val="63"/>
  <p:tag name="ISPRING_SCREEN_RECS_UPDATED" val="D:\THIÊN HỨA TẠO\LỚP 1A (21-22)\giáo án elerning môn toán - bài 28 LUYỆN TẬP CHUNG\"/>
  <p:tag name="ISPRING_LMS_API_VERSION" val="SCORM 1.2"/>
  <p:tag name="ISPRING_ULTRA_SCORM_COURSE_ID" val="9C4DB19C-6528-4DF5-9126-DF9435967DF3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ISPRING_PRESENTATION_INFO_2" val="&lt;?xml version=&quot;1.0&quot; encoding=&quot;UTF-8&quot; standalone=&quot;no&quot; ?&gt;&#10;&lt;presentation2&gt;&#10;&#10;  &lt;slides&gt;&#10;    &lt;slide id=&quot;{5C319CE3-21F7-440B-B319-A73D8C6202FC}&quot; pptId=&quot;284&quot;/&gt;&#10;    &lt;slide id=&quot;{2A3E32D1-4FA6-48D3-AC46-AE76BD766D79}&quot; pptId=&quot;287&quot;/&gt;&#10;    &lt;slide id=&quot;{646D22EB-F5D5-4D65-9288-523960B98808}&quot; pptId=&quot;298&quot;/&gt;&#10;    &lt;slide id=&quot;{A1F44381-CA16-4472-B731-BC1079099787}&quot; pptId=&quot;295&quot;/&gt;&#10;    &lt;slide id=&quot;{DFD88C79-F522-478B-98DC-577782E97053}&quot; pptId=&quot;300&quot;/&gt;&#10;    &lt;slide id=&quot;{01BDFCCE-B7BB-44CA-AD4D-2AAAC5C8D7BC}&quot; pptId=&quot;296&quot;/&gt;&#10;    &lt;slide id=&quot;{83629801-EA43-4F94-B9B8-490060B8F471}&quot; pptId=&quot;301&quot;/&gt;&#10;    &lt;slide id=&quot;{7D234088-7021-414E-9293-17FD2729CCFF}&quot; pptId=&quot;297&quot;/&gt;&#10;    &lt;slide id=&quot;{7EA1CF4B-CA32-4499-9914-9F25A692D08E}&quot; pptId=&quot;302&quot;/&gt;&#10;    &lt;slide id=&quot;{EE06F9D8-35F9-42EB-B0E0-2A4AB674C090}&quot; pptId=&quot;294&quot;/&gt;&#10;    &lt;slide id=&quot;{85D2A386-AEF4-45FC-A057-7AD6E908E798}&quot; pptId=&quot;259&quot;/&gt;&#10;    &lt;slide id=&quot;{742829F2-E094-4C6F-B06C-716F549BF17B}&quot; pptId=&quot;260&quot;/&gt;&#10;    &lt;slide id=&quot;{C504F42A-5563-4F1D-8222-A12734268E4C}&quot; pptId=&quot;261&quot;/&gt;&#10;    &lt;slide id=&quot;{B35CE968-1275-42C7-939C-E95100E19E56}&quot; pptId=&quot;262&quot;/&gt;&#10;    &lt;slide id=&quot;{0B2A6503-D5AE-4A5E-9DA6-16A1FA54F1EF}&quot; pptId=&quot;263&quot;/&gt;&#10;    &lt;slide id=&quot;{DCE1DF8B-B807-4133-AC65-31392840E494}&quot; pptId=&quot;264&quot;/&gt;&#10;    &lt;slide id=&quot;{40342293-C23C-440D-9234-C16AD9AC0E12}&quot; pptId=&quot;265&quot;/&gt;&#10;    &lt;slide id=&quot;{0559E06E-A729-4797-B56F-F7B6ED315A06}&quot; pptId=&quot;266&quot;/&gt;&#10;    &lt;slide id=&quot;{338CC86C-9C6A-44D6-A5DB-40EF012287C6}&quot; pptId=&quot;285&quot;/&gt;&#10;    &lt;slide id=&quot;{5810EF1C-D8BB-4180-AD52-3B28970FA0B1}&quot; pptId=&quot;268&quot;/&gt;&#10;    &lt;slide id=&quot;{212D9E1F-0714-40A2-9F04-061A8A34E103}&quot; pptId=&quot;269&quot;/&gt;&#10;    &lt;slide id=&quot;{0C770E18-B24F-4C99-8DCA-337064ADE125}&quot; pptId=&quot;293&quot;/&gt;&#10;    &lt;slide id=&quot;{B567DB39-C697-41D2-A988-063A346A6831}&quot; pptId=&quot;270&quot;/&gt;&#10;    &lt;slide id=&quot;{75423A08-AA23-4503-89C9-B4CCC32345DE}&quot; pptId=&quot;271&quot;/&gt;&#10;    &lt;slide id=&quot;{EFAC373E-2E2C-4B8D-8191-D028FB2FF580}&quot; pptId=&quot;273&quot;/&gt;&#10;    &lt;slide id=&quot;{21548D46-C225-413B-8E3F-DEED6D1E3079}&quot; pptId=&quot;274&quot;/&gt;&#10;    &lt;slide id=&quot;{39F133C0-9F41-43B5-A819-EFD6D8F65F12}&quot; pptId=&quot;275&quot;/&gt;&#10;    &lt;slide id=&quot;{1F58E988-D409-47A8-A417-7E815C52B49C}&quot; pptId=&quot;276&quot;/&gt;&#10;    &lt;slide id=&quot;{FFF6316A-6537-4006-A3A9-BD19B803595C}&quot; pptId=&quot;277&quot;/&gt;&#10;    &lt;slide id=&quot;{43789953-C386-42B3-B2D7-12B4FDAB874E}&quot; pptId=&quot;278&quot;/&gt;&#10;    &lt;slide id=&quot;{52BB64D0-B10E-4031-BF37-4C8BFEF62443}&quot; pptId=&quot;286&quot;/&gt;&#10;    &lt;slide id=&quot;{2B0E7152-592F-4D79-B735-42D8FB4643EE}&quot; pptId=&quot;279&quot;/&gt;&#10;    &lt;slide id=&quot;{FADAB28F-9CF3-434B-B3B4-06C5DC7E1178}&quot; pptId=&quot;280&quot;/&gt;&#10;    &lt;slide id=&quot;{BBE754CD-5E9B-4F83-BDA9-F28D26159DEA}&quot; pptId=&quot;281&quot;/&gt;&#10;    &lt;slide id=&quot;{2EE5EF6F-1AC2-4916-B1C8-F21F4A67E0E6}&quot; pptId=&quot;282&quot;/&gt;&#10;    &lt;slide id=&quot;{5F1C6F05-E39E-456F-9982-C8A32C73FBFE}&quot; pptId=&quot;283&quot;/&gt;&#10;  &lt;/slides&gt;&#10;&#10;  &lt;narration&gt;&#10;    &lt;audioTracks&gt;&#10;      &lt;audioTrack muted=&quot;false&quot; name=&quot;Âm thanh 1&quot; resource=&quot;01447066&quot; slideId=&quot;&quot; startTime=&quot;0&quot; volume=&quot;1&quot;&gt;&#10;        &lt;audio channels=&quot;1&quot; format=&quot;s16&quot; sampleRate=&quot;44100&quot;/&gt;&#10;      &lt;/audioTrack&gt;&#10;      &lt;audioTrack muted=&quot;false&quot; name=&quot;Âm thanh 2&quot; resource=&quot;e5922ef2&quot; slideId=&quot;&quot; startTime=&quot;14923&quot; volume=&quot;1&quot;&gt;&#10;        &lt;audio channels=&quot;1&quot; format=&quot;s16&quot; sampleRate=&quot;44100&quot;/&gt;&#10;      &lt;/audioTrack&gt;&#10;      &lt;audioTrack muted=&quot;false&quot; name=&quot;Âm thanh 3&quot; resource=&quot;cdaf2578&quot; slideId=&quot;&quot; startTime=&quot;35295&quot; volume=&quot;1&quot;&gt;&#10;        &lt;audio channels=&quot;1&quot; format=&quot;s16&quot; sampleRate=&quot;44100&quot;/&gt;&#10;      &lt;/audioTrack&gt;&#10;      &lt;audioTrack muted=&quot;false&quot; name=&quot;Âm thanh 4&quot; resource=&quot;8f3e4f68&quot; slideId=&quot;&quot; startTime=&quot;50237&quot; volume=&quot;1&quot;&gt;&#10;        &lt;audio channels=&quot;1&quot; format=&quot;s16&quot; sampleRate=&quot;44100&quot;/&gt;&#10;      &lt;/audioTrack&gt;&#10;      &lt;audioTrack muted=&quot;false&quot; name=&quot;Âm thanh 5&quot; resource=&quot;65fdcc87&quot; slideId=&quot;&quot; startTime=&quot;67349&quot; volume=&quot;1&quot;&gt;&#10;        &lt;audio channels=&quot;1&quot; format=&quot;s16&quot; sampleRate=&quot;44100&quot;/&gt;&#10;      &lt;/audioTrack&gt;&#10;      &lt;audioTrack muted=&quot;false&quot; name=&quot;Âm thanh 6&quot; resource=&quot;b82598e9&quot; slideId=&quot;{5C319CE3-21F7-440B-B319-A73D8C6202FC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7&quot; resource=&quot;f4775279&quot; slideId=&quot;{EE06F9D8-35F9-42EB-B0E0-2A4AB674C090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8&quot; resource=&quot;314bfcb6&quot; slideId=&quot;{85D2A386-AEF4-45FC-A057-7AD6E908E798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9&quot; resource=&quot;236a304e&quot; slideId=&quot;{742829F2-E094-4C6F-B06C-716F549BF17B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0&quot; resource=&quot;1b1dee95&quot; slideId=&quot;{0B2A6503-D5AE-4A5E-9DA6-16A1FA54F1EF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1&quot; resource=&quot;58667f0e&quot; slideId=&quot;{DCE1DF8B-B807-4133-AC65-31392840E494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2&quot; resource=&quot;7e438430&quot; slideId=&quot;{0559E06E-A729-4797-B56F-F7B6ED315A0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3&quot; resource=&quot;1ed06f8b&quot; slideId=&quot;&quot; startTime=&quot;81312&quot; volume=&quot;1&quot;&gt;&#10;        &lt;audio channels=&quot;1&quot; format=&quot;s16&quot; sampleRate=&quot;44100&quot;/&gt;&#10;      &lt;/audioTrack&gt;&#10;      &lt;audioTrack muted=&quot;false&quot; name=&quot;Âm thanh 14&quot; resource=&quot;0f32731e&quot; slideId=&quot;{338CC86C-9C6A-44D6-A5DB-40EF012287C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5&quot; resource=&quot;281fc608&quot; slideId=&quot;{5810EF1C-D8BB-4180-AD52-3B28970FA0B1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6&quot; resource=&quot;7554567c&quot; slideId=&quot;&quot; startTime=&quot;139553&quot; volume=&quot;1&quot;&gt;&#10;        &lt;audio channels=&quot;1&quot; format=&quot;s16&quot; sampleRate=&quot;44100&quot;/&gt;&#10;      &lt;/audioTrack&gt;&#10;      &lt;audioTrack muted=&quot;false&quot; name=&quot;Âm thanh 17&quot; resource=&quot;426e6709&quot; slideId=&quot;{B567DB39-C697-41D2-A988-063A346A6831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8&quot; resource=&quot;52705c3c&quot; slideId=&quot;{EFAC373E-2E2C-4B8D-8191-D028FB2FF580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9&quot; resource=&quot;01c22aac&quot; slideId=&quot;{21548D46-C225-413B-8E3F-DEED6D1E3079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0&quot; resource=&quot;4d252c63&quot; slideId=&quot;{52BB64D0-B10E-4031-BF37-4C8BFEF62443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1&quot; resource=&quot;f03b0631&quot; slideId=&quot;{2B0E7152-592F-4D79-B735-42D8FB4643E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2&quot; resource=&quot;e5b30085&quot; slideId=&quot;{BBE754CD-5E9B-4F83-BDA9-F28D26159DEA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3&quot; resource=&quot;8c0c58de&quot; slideId=&quot;{2EE5EF6F-1AC2-4916-B1C8-F21F4A67E0E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4&quot; resource=&quot;b8557211&quot; slideId=&quot;{5F1C6F05-E39E-456F-9982-C8A32C73FBF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25&quot; resource=&quot;75ab09af&quot; slideId=&quot;{2A3E32D1-4FA6-48D3-AC46-AE76BD766D79}&quot; startTime=&quot;0&quot; volume=&quot;1&quot;&gt;&#10;        &lt;audio channels=&quot;1&quot; format=&quot;s16&quot; sampleRate=&quot;44100&quot;/&gt;&#10;      &lt;/audioTrack&gt;&#10;      &lt;audioTrack muted=&quot;false&quot; name=&quot;Âm thanh 26&quot; resource=&quot;c9190c9a&quot; slideId=&quot;&quot; startTime=&quot;168712&quot; volume=&quot;1&quot;&gt;&#10;        &lt;audio channels=&quot;1&quot; format=&quot;s16&quot; sampleRate=&quot;44100&quot;/&gt;&#10;      &lt;/audioTrack&gt;&#10;      &lt;audioTrack muted=&quot;false&quot; name=&quot;Âm thanh 27&quot; resource=&quot;cc346819&quot; slideId=&quot;&quot; startTime=&quot;213698&quot; volume=&quot;1&quot;&gt;&#10;        &lt;audio channels=&quot;1&quot; format=&quot;s16&quot; sampleRate=&quot;44100&quot;/&gt;&#10;      &lt;/audioTrack&gt;&#10;      &lt;audioTrack muted=&quot;false&quot; name=&quot;Âm thanh 28&quot; resource=&quot;eeb9c111&quot; slideId=&quot;&quot; startTime=&quot;191494&quot; volume=&quot;1&quot;&gt;&#10;        &lt;audio channels=&quot;1&quot; format=&quot;s16&quot; sampleRate=&quot;44100&quot;/&gt;&#10;      &lt;/audioTrack&gt;&#10;      &lt;audioTrack muted=&quot;false&quot; name=&quot;Âm thanh 29&quot; resource=&quot;b9490b61&quot; slideId=&quot;&quot; startTime=&quot;105544&quot; volume=&quot;1&quot;&gt;&#10;        &lt;audio channels=&quot;1&quot; format=&quot;s16&quot; sampleRate=&quot;44100&quot;/&gt;&#10;      &lt;/audioTrack&gt;&#10;      &lt;audioTrack muted=&quot;false&quot; name=&quot;Âm thanh 30&quot; resource=&quot;f0fcc5db&quot; slideId=&quot;&quot; startTime=&quot;249632&quot; volume=&quot;1&quot;&gt;&#10;        &lt;audio channels=&quot;1&quot; format=&quot;s16&quot; sampleRate=&quot;44100&quot;/&gt;&#10;      &lt;/audioTrack&gt;&#10;      &lt;audioTrack muted=&quot;false&quot; name=&quot;Âm thanh 31&quot; resource=&quot;87b86c4b&quot; slideId=&quot;{0C770E18-B24F-4C99-8DCA-337064ADE125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2&quot; resource=&quot;f152b247&quot; slideId=&quot;{646D22EB-F5D5-4D65-9288-523960B98808}&quot; startTime=&quot;0&quot; volume=&quot;1&quot;&gt;&#10;        &lt;audio channels=&quot;1&quot; format=&quot;s16&quot; sampleRate=&quot;44100&quot;/&gt;&#10;      &lt;/audioTrack&gt;&#10;      &lt;audioTrack muted=&quot;false&quot; name=&quot;Âm thanh 33&quot; resource=&quot;7374c727&quot; slideId=&quot;&quot; startTime=&quot;233023&quot; volume=&quot;1&quot;&gt;&#10;        &lt;audio channels=&quot;1&quot; format=&quot;s16&quot; sampleRate=&quot;44100&quot;/&gt;&#10;      &lt;/audioTrack&gt;&#10;      &lt;audioTrack muted=&quot;false&quot; name=&quot;Âm thanh 34&quot; resource=&quot;89b5a61d&quot; slideId=&quot;{01BDFCCE-B7BB-44CA-AD4D-2AAAC5C8D7BC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5&quot; resource=&quot;6ce93732&quot; slideId=&quot;{DFD88C79-F522-478B-98DC-577782E97053}&quot; startTime=&quot;0&quot; volume=&quot;1&quot;&gt;&#10;        &lt;audio channels=&quot;1&quot; format=&quot;s16&quot; sampleRate=&quot;44100&quot;/&gt;&#10;      &lt;/audioTrack&gt;&#10;      &lt;audioTrack muted=&quot;false&quot; name=&quot;Âm thanh 36&quot; resource=&quot;21fc94ac&quot; slideId=&quot;{83629801-EA43-4F94-B9B8-490060B8F471}&quot; startTime=&quot;0&quot; volume=&quot;1&quot;&gt;&#10;        &lt;audio channels=&quot;1&quot; format=&quot;s16&quot; sampleRate=&quot;44100&quot;/&gt;&#10;      &lt;/audioTrack&gt;&#10;      &lt;audioTrack muted=&quot;false&quot; name=&quot;Âm thanh 37&quot; resource=&quot;a451c0a4&quot; slideId=&quot;{7EA1CF4B-CA32-4499-9914-9F25A692D08E}&quot; startTime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BDqm9UzqxpxA0GAACuFQAAHQAAAHVuaXZlcnNhbC9jb21tb25fbWVzc2FnZXMubG5nxVhfa9tWFH8v9DvcCQobdG47aBgjcZDlG1tElhzp2kk3hnBsY4vYUmrLIX7rCGOMDLo8jbWMxc2yLVnCWhoYk9j2oJDvoX2SnXslO9aSRlKXsIe6vsHnd/7/zrl3dn6z20EbzV7fsMw57kHmPoeaZt1qGGZrjquQhfc/5FDfrpmNWscym3OcaXFoPnv71mynZrYGtVYTvt++hdBst9nvw7GfpafzMzIac1w5pwtKqczLj3RJKSh6TixwWclqWchse7vI7p299N3vzNa7H8zMbD54OPPe7L1QPAmaVuIl6VI8xAAf3k+AJxNVkXQAxZIu4xXCZYnoO3+WEfHdH4R08kqFSKKMuWyJyiIpPUJZxVUuW/XdJ4ioZ7/67rN4gIqqYpnomiTmsS5quqwQFicJE5znsjnfGZlove07ewbabHaRbXm7Jlr13W8hYJBMdLrju1vINnznr3Vk++5+PU5nXinxoqyrWCOqKBBRkbnsimGiju9+Y9wFbKrydMfbo2q20YZ3gtqG734xQG3vdY1ZsertGqgFOvfAArvnHZrIph9d+N1nJjK93WEm3oxlWVL4vM6Xy3oJaxpfgOCffk3duaCDIqIN331uoA2j0bTugi17Q/CXxWXguzvwI989gM8GxAD+MxSNmfM5DZ93jAxtvQftgeoQy9Ew1jiVXxblgk4URdJ0LOfHf+GyixBpG9ltz6mDRc4fKaFUXsMq1KnvHAzfQlRnXcOkqff7NqpDDNIBFcVCUYJ/hBqS8xybZntktiF0zv4gHVYZyyFGklhAqWMVukXTlhUVyluGZByvoy582mgNDgdQZJbv/FZHXai/PuQ1LHBaESZUvYEaA8giKw4ovCOwGr7HRlKUBQU6TSBTyktXaV1reyesuzzHbMWjg1s8a6WwkyFCUN86YZwUaeI2a2Aon10w3T57eTaiLeSN6iEBPq+DbgP1gAoNapz71Ag7fcrdZB0m8RVZKOo5IsPXHIa6KUMHx7sTygFHvKk1fecVGDTdiRC040nrRVot1sxQgZ5TVoD+oMFY6NNIKYtcVllMI/EIa0lEZL4qFniWV+DmMWOeEzN46H6J6t5rSCij4d5gSBsSapqRdZi3IK+ZdNo0vFSBfhF56ZIxUA8KhsG3mxZTf0Dp/xUMU0YLtG22zXasUhhaAs7Thl6qiB/rC7wo4Xy0foOEBC5mUNU7mp4RYaNsUB/3bPR4UAuacw24d4uFgPLUaFzEd8JJJ+fxyp1LhldaeyPz8oq263i73QuG+e73N2gWZZorbfofYqYJWOZVUbmWPJ/usANlzRPqk/uUSt+w4UkTTr04jlh2I9mO2JUq4zdnmhaMWQxrnhTQ9nYtpKpmt2Z0kkMUqS05EUjZd342k8uJ8gLIkLCejBSSshIKh8UYcGt6HK0IGWCWr1AibnuH3eTCVXAbJKt0vqXZMs4RlnFOEwkMTcKyutxcjZNltBG3PEzXDxsBF2gjZodItDdM3QwiQ5OIRMKTtK56IyuTyQiwyVgBUbyTALhSwuMwBZPuEmdpzrtsp4+UPmRxMAyW7yAl8NdfQr/q9OcGSP4OBxiQ8//FlNDNiOrkRTBhhFSbIMtmhEevI5Ma5lXY5AReFuj6V/Tdn4YJZaARaYwkoo2Xx/F48I5oQ8GSMURrLB2PBwmuICFscFPO4wUeoMOoEIq4RsPdTYjyb8vgzk/QUsV3XiDifVVCi/QVoPRRKjS67wKJ4wnqJwWIfB3ueZ+mxqF+TWACCtg43aL3drjNxsIRPhe1pFAUkVD0niURDJ8xxqIpHjOICA1xfa8CwR7QZpV7uhNQVKKiZf0XFgpPCC8US9CiGq0TwDdbg6F3aKYBKfHqInAyu7ByWSGYK9DWqa6904AsOZCWsD7SiE6/MgGvdJI82EzLv3nGQmTYA5qB+hZLVpiJWHQICxHLOp/Ps5e54Fa+vz5ePujoRJ2Lz3RJcYUiL8MAmYI2oXpgZkD0XwxDLWw7gVTQaySsRnDRt99Kp4rx5FGOPi6xFxtC6fbvJz/GSbOxPyZs4L/gHGU/OpvYvTcKNjn12cvq7L2ph9Z/AFBLAwQUAAIACABDqm9U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EOqb1S9m1UaAAYAAEgcAAAnAAAAdW5pdmVyc2FsL2ZsYXNoX3B1Ymxpc2hpbmdfc2V0dGluZ3MueG1s5VlJb9tGFL77V0xZ5BjJjpckhqTAlqlYsLZIzIaiMChyLE5FDhlyaFs9BcipSIE0x6YoajdN0aQJmqK5VELbAw3/D/aX9A0py5LlZZhY6XbwwuH7vvfmbTNPylzbtky0iV2P2DQrzaSmJYSpZuuEtrLSTaVw8YqEPKZSXTVtirMStSV0LTeVcfymSTyjgRkDUQ8BDfUWHZaVDMacxXR6a2srRTzH5W9t02fA76U020o7LvYwZdhNO6bagT+s42BP6jMIEMCPZdM+LDc1hVAmZirbum9iRHSwnBK+KdUsmKpnSOlYrKlq7ZZr+1TP26btIrfVzEof5uWVmZXZA5mYaoVYmHKfeDlY5MtsUdV1wq1QzQb5FCMDk5YB5s5Mz0loi+jMyEqz05c4D8inx3ki9njzKufJ2+AFyvoKLMxUXWVq/BhrdPEGdiEc2Msx18dAOrI2JMnwNhssxEt6h6oW0RR4g7ivstKKsl6XC3JdruTl9Zv1UmyqMEIpKiVZCNMoFVfk9UpVkRvrq0q5lBikyHeUBKCklgnT1+pyQ64ocn19uVhNiBA36hAjl5eKpYSY2/Jyo6gk1VRZKieF1FarFTHM6t2aXC8VK2vrSrVaUoq1Q1SUw0PZmkmPJn4GCsT23eH0ZoZvNalKTGg2R3Lcwwzalam6LazYBQLVuKGaHpbQJw5u3fBVk7AOr1Doam2MnSXPwRqr8+rLSryipEO6mBAMg5Ic1Pb81UFpX74ysvV0rP1wW8damRk0u5phM/s9Wz8zPT8w/+rc6eafYGhmk+jYrqiuG7Ws8Q2cacKlw+44M7uwcLoVJ2jLqIypmgGtlB10wuGVAynC7Vc1RjahT+Mjtm74ptnwHcd22WEzHV4cGHECTWbDpiP5x59R0zb1Qdyw1cR6RbXw0AHUaBNaAMkZCW1ApZgQ0aqDKWqoFA49wiDK2oDA85seIyw67Ap96SWXqCYCPjiVMSo3xqKuGarrjZTGID78oNFyH103CNKMoPtx7PF49URpxVVpC23uPaCoGXafUiHUWtj9AzoAKNHQZtj9TQSzHHRZMuG9x8EuNZAedp/5IiAl7D7vCAsiBrwMabBpIUywQxBt+Z3gBRWRzwdvwK9a2HuWfB9GhIWrFijcfx32vibIs8PuLkUtwmPUEmHZ+yLsPVQhE8LeZ5Cr0KuEdEfpcBs3RYTvYIsnwQtLRDjs/iDkuOVoo1rwC7L8sPeYgh8g2xwIV++ZBur8Tpx8bvASnAqrP8L/3GiNi0PqB7/Cwza2rolrcwxwK0Gb3NlPGbrng9+CXQ01edDbJOw9sLgS+OESX2moDTXmRoFpg38fkb4JNNjppN5J7ZhGEDxgvxDfZ4qVFfnOBcgqEBpxTnLNZrBjjakMe9+cp8K1fjaDnx6k0K3gJe8zYAJUxVPwXvTy7/OAYQc7lCfxDk+m/df7u9xWHvuzYt1PQDC385ZxH9Ed5ZsVvOEve48i/knn2rC2cw76iE4e+leT1JY0xfYeRw9H/D3RPNvmrTKKdzPsfdlXM06coEFGfZ23yWjbwOh3+GH2yol19XM0zqG3s1eLyyAiMrAdKXrO7fwZUSM6PPkGHlJDiH565tLs3PzC5StXF1PpP+9/f/FUUH/SqJkqnIL9USN/6nwqjDwyC5+BO2HmFEMdmTzPAJ04fwrjkpp5yiwqjDxmIhXGHp1LhYFj0+kZyFNm1DFswXYtGDiwPhbP4z+uEIAXudFLeaV4q6jcPYYgKoXxm30mzaeO44eQaCT8p84gMB/8rqAbN8Put0gJPi+jtSKslBeTNPPgJb9cQpvpoHZ047vnC17V+wy8N0YjpgimHPa+y6MS/y0ifn21iPKrwRMR2Vth7z5S6vs/hb0nQuQKd1YNKaLGVNfEvXJ+fMrItfzwMpRgwmkGu3YqlcrDDciOj+wP3ttJ8i59XagPnPORMLFW+e9od+/8mUvcLyfT7hTeq9q8HqyJ5e//41SaZJT+U26PnwYfq498jj74fHf0iyf+xiKUWBAME87FwbdVufm56Uz6+FdTU8A2+u1fbuovUEsDBBQAAgAIAEOqb1RFyUXvUwMAAD0MAAAhAAAAdW5pdmVyc2FsL2ZsYXNoX3NraW5fc2V0dGluZ3MueG1slVfbTuMwEH3nK6ruO1lKdwtSiNQbEtouoKXLu9NMW6uOHdlO2f79ju2kcdqEFCIkPHOOPZfjsQjVjvLeHqSigj/0B/3oqtcLV7mUwPUS0owRDb2YKHhKHvqPfxeLfuAgggn5BlpTvlHGUtp6FIFxrrXg1yvBNe5zzYVMCetH3x7tTxhYZBdLYFiXctZkBdUxPwZ3k9lFlOKM4WQ0m963EVYizQg/LMRGXMdktdtIkfPEhHZrvjba9pCBZJTvOiNiVOknDWktpvnNfDAfXEbJJCgFJqT72Xgw/tnJYiQGdsx+NLwbji/kVEd93pgT2p4qqi1tNBjdjoZttIxsoF7k6Xx2M7ttx3Pcvd6VT+NyBA3/dGfmKP4DyC9tLrI8+4pGMik2pqAnnJH5OjlMkASvHxJm9+brJJiEzEGdglSMJtgGIRMnxe/mawO31bL40x8SobnbUrBX04ST6WEUEjOItMwhDMqV86mt+HjJNV4miNaEKQT4pgr0ihm+klyV29RtFe4PfFCeeKDCUCHeBctTmLp4PWDdXuGn04mdK358R5sXoIR9YfQirIwV8hnLeob0jBXyzXTrhbPDGfzU4zilHiakaObn1UcvcILLsl7lqvSakxbmlivv6MJQYlKRQGRltaQpmK6FgbW5kIKzmEJO9nRDNL5Lvw0uPthkVBicOAqlNesq1FQzaJKbjREnut8vu+5Wo3tAqtzcuqdx3j/0UyJ3IJdCMNXvFTy8I7iNeznPGWai4nsH8omvxYUcLjT4+9sk2sDCXZNL4URrstqmGFJbBmHglSAMmmscFsc2FZ/naQxyjj2jUIqmbnO4Ld1sGf7qdwofkNQJLU7H1FvcjhN61KRnKAQARK62pWLdwnnSnGnKYA/lvfcMNuG2zEKFCm0T21gvYK29G1IYLpJjMSUqnfi4uqOB8I5hifq88R3ditckVjav2p0vx2+1cW0gl3PMSNUfYXZd6Ki2Mfqb6oedqhWT5Fq8aSLLWlbrInWyhzGnqR0R6PCOb/A4DhMiK6pinWV5z+xVCOZZOW6mSkKDp41iBmE0aKJYz+kUXOLljNYSwJ+A1njlzehfcIgFkcnzEVIb2g1ux8Yc8VmzAxVHcZrpMPBMrjnHNuDf+G9D9B9QSwMEFAACAAgAQ6pvVMATfZzrBQAA2RsAACYAAAB1bml2ZXJzYWwvaHRtbF9wdWJsaXNoaW5nX3NldHRpbmdzLnhtbN1ZS2/bRhC++1dsWeQYyY4TJzEkB7ZMx4L1isS8UBQGRa7FrcglQy5tq6cAORUpkObYFEXtpimaNEFTNJeKaHug4f/B/pLOkrJkSba8TOwE6cEPrub7ZnZeu0Plrm1bJtrErkdsmpdmMtMSwlSzdUJbeemmsnL+ioQ8plJdNW2K8xK1JXRtYSrn+E2TeEYDMwaiHgIa6s07LC8ZjDnz2ezW1laGeI7LP7VNnwG/l9FsK+u42MOUYTfrmGoH/rCOgz2pxyBAAD+WTXuwhakphHIJU9nWfRMjooPllPBNqeYqs0wpm0g1Va3dcm2f6gXbtF3ktpp56dOCvDyzPHsgkzAtEwtT7hJvARb5MptXdZ1wI1SzQb7EyMCkZYC1M9MXJbRFdGbkpdnpC5wH5LPjPDF7sneV8xRscAJlPQUWZqquMjV5TDS6eAO7EA3sLTDXx0A6tHZIkuFt1l9IlvQOVS2iKfAJ4q7KS8vKel1eketypSCv36yXElOFEUpRKclCmEapuCyvV6qK3FhfVcql1CBFvqOkAKW1TJi+VpcbckWR6+tLxWpKhLhRA4xcXiyWUmJuy0uNopJWU2WxnBZSW61WxDCrd2tyvVSsrK0r1WpJKdYGqDiHD2VrLjuc+DkoENt3D6c3M3yrSVViQq8ZyXEPM+hWpuq2sGKvEKjGDdX0sIS+cHDrhq+ahHV4hUJTa2PsLHoO1lidV19e4hUlDegSQjAMSrJf25eu9kv78pWhrWcT7YNtHWllrt/raobN7Pds/cz0pb75Vy9ONv8YQ3ObRMd2RXXduGWNb+BEEy4MuuPM7NzcZCuO0ZZTGVM1A1opO+iEh1cOpAi3X9UY2YQ+jUds3fBNs+E7ju2yQTM9vNg34hia3IZNh/KPP6Omber9uGGrifWKakEV1FaohDagNEwIYdXBFDVUCoccYRBWrY/w/KbHCIsPt5We9KJLVBPBAQanMEblxliYNUN1vaFa6AeEnyzawmfXDYI0I+x+nrg4WT1WWnFV2kKbew8oakbdp1QItRZ1/4GSByUa2oy6f4lglsIuSye89zjcpQbSo+4zXwSkRN3nHWFBxICXIQ02LYQJdwiiLb8TvqAi8oXwDfhVi4Jn6fdhxFi4WoHC/ddR8D1Bnh11dylqER6jlgjL3jdR8FCFTIiCryA5oTkJ6Y7T4TZuigjfwRZPgheWiHDU/UXIcUvxRrXwD2T5UfCYgh8g2xwIV/BMA3V+J0k+N3wJToXVX+F/brTGxSH1wz/hYRtb18S1OQa4laBN7uynDN3zwW/hroaaPOhtEgUPLK4EfrjEdxpqQ425cWDa4N9HpGcCDXc6mXdSO6YRBA/YzyUXmGJlWb5zDrIKhIack16zGe5YYyqj4IfTVLjWy2bw04MMuhW+5H0GTICqeAreiz/8cB4w7HCH8iTe4cm0/3p/l9vKY39SrHsJCOZ23jLuQ7rjfLPCN/zD4FHMf9a5dljbKQd9SCcP/auz1JY2xfYexw8j/j7TPNvmrTKOdzMKvu2pGSdO0SDjvs7bZLxtYPQ7/DB75SS6ejma5NDb2aslZRATGdiOFT3ndv6OqBEfnnwDD6khRD89c2H24qW5y1euzmey/97/+fxEUG+0qJkqnIK92aIwcSAVRo4MvyfgjhkyxVAjo+YJoGMHTmFcWjMnDJ/CyCNGUGHs6CAqDBwbR09AThhKx7ArtmvBhIH1sXge/X5CAF7kRi8WlOKtonL3CIK4FMZv9rksHzOOnjriGXBk6Gh+uKkDJoK/FXTjZtT9ESnh12W0VoSV8nya9h2+5NdJaCwd1I7vePd8wct5j4F3w3iKFMGUo+CnAirx3yLi11eLqLAaPhGRvRUF95FS3/8tCp4IkSvcWTWkiBpTXRP3yunxKUMX8cH1J8VM0wx37UwmU4A7j50c0p+8t7PjXTq5UOWf8iFwZs3x42hwR75WIRM7XNITz6bBKbw7tXkFWGeWsR/xyfPhAvO/8nTy1H89PvQ+vP+edvgLpClYH/46bmHqP1BLAwQUAAIACABDqm9UWraCc7EBAABOBgAAHwAAAHVuaXZlcnNhbC9odG1sX3NraW5fc2V0dGluZ3MuanONlFFPwjAQx9/9FGS+GiIDnfgGDBMSHkzkzfjQjWMsdL2mLRMkfHfXgdptN2F9Wf/79X+963qHm07xeLHXee4cyvdy/lqdlxpYzagt3FV13qJnVvc0T5ewSDPgqQCvhuQ/S3/l4x9BGXuiNI32b9ZWO34e2i8rxrWLS8JCEZomtJzQPgltRwX+qmR2zuqUkVPmaGsMim6MwoAwXYEqYyXj3b6Uj5tgDcYc1AV0xWKomD74T+OwlfxzHIyDcDJ0uRgzycR+jgl2IxZvEoVbsTzH79vh0uu9BFUc+KYtLE+1mRnI6oGnvak/9dtJqUBrOMcdhiN/9EjCnEXA3YSCwdNg9A9aMW4WtEbnqU7NDx34QT8YuLRkCTSqNJmGvbBfxUTh1ahmI/iJM7AzbclIzvagrrFCuZVXHKBUmNiKNNHADhLlyJapSE5cOLSD5OxmrW3bv1F2jG6Eavn7V9zb4TKNYlSuGdau2Zq4tVlbc7miMxjycuta1DmxklO9ggqLhCapxTm5F1NvNHb+XmTN1AbUApEXvdOeCeiil4CaiRVagRnD4nVWaEU2H5c2Xot9c/wGUEsDBBQAAgAIAEOqb1R7D/LPhjUAAI5RAAAXAAAAdW5pdmVyc2FsL3VuaXZlcnNhbC5wbmftfAlUk9fbJ5YW2rKorYrIooiKqECFKrIrWFlkUVApEIgWEBUwGkwwQIhKEauWfZE1WARUJFGWxBCSuNRCiCQoSiSBRGsShPASJRshJJmgVvH/7zdnvpkzM9/MKedwQvLe+9zffdbfk/e9/LIr2Nfo62Vf6+joGPn7bQ/V0fncREfns7wv9bSfbI5YuVr7Mi8l1NdbB0M3H9W++TxhW9A2HZ1beQYzB77Qvv/qmF9Eio6O8f3Z33ldkKtxOjq7rf23b9tzMgYYBrAnBpFLXilESRF/+gQuAJufmfoud9uhXTTDR925ft+vzV2h6Cs4s21swWBcUsKaXxrsvA3b9Je5f7877sHmi2eO65t1FTVuBH6/RXT7le3iJH+h2NSED6++vreRHtF0HbOzA3b9COUJpiw6pJkIfyr2GtIC0hnKgs7Tvtw24X+mfTnm0DML83lMsYH25Q5prXZ7OqfSd9trLzV6qfq9SgyMQYWcFJAxAzl77dUY6U0xzaiqlZMSmcvYODvrhJRzrIevR48Qudh1jSydlZe5VdTbAMp8bi6toUE1F0O10l7rpkG+50/qjlyVg0qVCcVaEKcwnMogwtAdF6FHI3/KPPY26KSwGX+Uc/Llr5VMMEolcOMqcs+BEJOR+cyfOzfrHItIg2zhQ3VHbsirSl+mXLwMtQqfHBZl4t3uLCgQBseY5SKtPtsfBJgFEWZ+L6PMLD+quUdQyDVq2vBIu3lZrGGJQe6+BQXEQuaXOva+IqNG0FFvwh1CqH3V5q6l60zSsr5aWLBZB5TLMaOH8bxmcrBDM00MJMYtuT0uSjOVp5nSt9c869K8mA/CrScOHPfLHEklv84VR4QMlPV7TZqo//QXdW2JJ7wmiZCizcoMJZtLVqjlFI1kSNqNFOegpnJCGNG57jXcGYHzchWuugM09TBBTWUrWdepas0ubH3XLvtz3f66d/ivSC/cVyFalXcpamdOQVpRzd3jdNRzB01JPPd2gpnT1ZCWasp0IkWdC13xwFvPEnBMXY1PjfrGvCKVpPQQbUHD6vd0SzV3l8/cdWsYdt4YaR9nlkZNP2NoLzf6zonrTH7zK/vuq2v1Nw/tvOCDG7kFLPsZJW0CI9OOJCuGm905zUMjWPL0WDL19aUdtOy0ZFaDDOj0VAEUceswP3cYHVKeBI4xKMw5aedxFrpte/Cyt+ocIe9B5J+xgtwR41XFXiNOS6kZpm14GqYwCYxzoZrJDb+DRjRYtA7LTS+28b31Fmw6t9TW2TjIPJ3nDcknQL5DbztESj0JtDOPcjLEvez+xsK7ybgm87RVD3xoqidHfZVq26zJIRMAjt2Q90J2nKYYOtsFHy8wGHRuzZM18KVH3I4xFLikqpJOYz6hGECcYz6OXWuynXdl3nOohHNsgsadqfSS6kL+YMftAunKZedObSg6vHfHKpdoWrxOPs2xj7F1xajRzUTFQ3mqZsIX4kDLADoJmApcUMNTaYKS9dMKCK+VM/RHIMQgC0SOxjXEWwBAANwomKW0aWRDrZhlQjosPm2xJYndmnjzRPifVj3ZhpPCE24LmrFf7GHNg+kNmt7G9QvX/nzDesQpBONEHd03IJViUSrZ1XOBDEcgvWSm152Ia34CNd3AzAC0cdEd7/LZZdxqcQIB2PwUngEkgokeXO1EVUEy3b0cb9N/RC1TjzU3xZHDYxB8oG7VERaZPeAqgQtaAmnx5RTeDKbLaawlMtVxrJjvLWOMxxI6ZQ8qSpF2SpAbKjqGtpel6rSnua5vBxHJaaSexD9w33dPSjuekRuS8CIMsOX7uS45VJbxa20qotD5jUjVipqQGaUYFYv/wFeXOj90qaa4oLftaBj58kykPS1Jv9+fszWBHOlLOoB1frYJ3JCs/20JKIZZFHcMTSkvlbaz84EmviPYvonfYiE96yUMtNrVD3W9Fr9+UC3z7J5MJuTTUiIa+OSdUAQdAgkhDl3+JazMwHRDQqRRcAr5yQrHfservbVEvSqCu+5g5ObGoqv97aCvf66JTL02L6manMgOaIgnQj1gSBewrmRDmK9fnMWmProCUBVgXXktht0pbmzpQYvyGFF9GvhCtzuhuZxS+ktkOIaIqyNNgHwHKg/bmhZ2K4hHo4R97HJES80qdiT7EgLuUTOIk8H5JyBmMsQ56GXZ/fEyaVohIgWh1SY50YvhOsn6UbsRub8dE4ONwY5Ja+1DxjZtZBfCngi3NbuJh9otrF3mxkw01WwQqJRsNjUc6T1WzajkpYlBkPzEyMfk0aP6NETsMLHGcEbckJGOIEVgxUSckzDIti9m4Oj9zcBm/gnl6P706gjf86crcMLpVhV72x1MYW20LwTZVGyw6Uu7TYfoOululxj7Wy0uHjwVyZKOQOhlhufSceL49EJXUiI7ctOz5HZhchk1+XpyEh7fJhbAB5538NRXofV4OwS6fbj0WTsmibGPGK08GpXIg5fK1HR3oiUDTvZTPGKfRVr+mbiwJBDLPC2TwGuilQrZprXYbOIAk84mHzxYs25Rk/sruxQm/CJPWxUWuhzWuW1Ocq5KjedWPgMqX13Ru0uKZytSOjzrabsNADNpgFJPiaGlJo+Qk7tdoeQWO5OxE71RzEGM9SBMxQYCj5Bs7R1rrwqDF4YJXzVDSqCXLb7fYRQq70UfBnRaqyl6/YQNIg+c0JYNaxNCQso4p8j4aiAtxZWdL7Zdf6SaxGdJ5RhKNAQStRLvkb1V77l0VB0tDIgoUK4bKdoQxX7K/iPy6PoyEbHa1qIl2gV95flVBU6rnqZ+RWXbatq5sFID0yomufTK583ILSNsFaGF1BkNqaZzV60+WFLA5rOYp1m5VXRhzGIjwo0Y3XVAGxwJG4ap+8x9CCtW2hjplNXJz6aAx24Oc9oMc9khT1j3M9Mhp9jOVEWlcz+if9hS1bemPw1cdoh7w4bISWLC2sqebuZdPROYmBd88hz0AFHVzsn4adDyaR+mDk9+Sss2vIhHVyT0sSwJ+bBSuMr05MCdTWLRsnNHmY+OMqLZA2PDGDhJUckugLWLstJo7UJGJ9vapqXGlbU/nLCrRW1+q0AhigzXUwK7jQC4FHeLlNwMwongB9NZhwFkZ7RI1pHSEXAhlvzNwsZ1JtDPw2TopLDogYn7wOhmNg0v7B1dtyO12e0w2K1w0ULppnMdG2ht2PpkWXLX5U/cnMzrTeF8PtL7Gh7JMUzIB0FusLHzJBwdPKTQCTxQLQZ0KEEDlc5/AmbyVcywnG9tEC/Jwl44qYAxus4LWu2vPBw7gBiDXsZR6Nq0Ahl4yjlbhYHFpTdd8Wfxd3yTt9d+u14T7GrGYr1NNx92wI12hK19IiHq/Vbe2HP+ED6BiyvhAEfwdrpyw/MpZDsXx5sQCqZgFJjG8wMEDMCBlEydFrqOqa8rVwivK3+LDj8aq/rD+0nBF7dEuHb4MB1uoYiSpyaDh7vYUhwtnpgC5rckKW8FI3jeMnSaRTe3Cos8SfQKn2AxUqKE7XFK1iWkC9YG5knTVjpSA47/09cDMukK4Q1mAxEXu+pf6vzLSufW5CORnLXMeEQrCHJOLNjSf4Rcged8H261CyXegVSu8Ri0pFfRWPyih60kTMBAhDheOdlAwdg0JrJkvUj7pn7/BubCJTC3I5HBog41XNnauwl81CeY2Wa4lAVrY5f2EwdQ4X8+g1pl3QMaR0hyvU21FzcUiUtkboqIcLe+JCZ6XhLyfM1dqN6t5F92HdGpjFPA02XJUaPDGBbOsLbVKAKjHnj0+e7VfoX9JGVjQ8LrGNoP9uweSQWl1JY4UJL8UDrQNmTTblGewExOHIa5sWG8Exi3fvHtNvkbOInNnzwpyChljOIWuDy5xfeGoG6s/F4Z1tCO1XXhTjBKAP5smH6xjT4CW90olFr3QyMw68v4HcJ2a6pqsNSsBI4OGesQsXILPomkHZNrOlRP7KmVfFk/yafQedQfUjGEBZ3coCgmqn72Cg3gHUcm2Rqy5mXGnaqaN3UkdMGTAqM6y2l4w9VDeDt2hyjRyqOr1CCvoPgykBjSc88nz74HCiwMyiuZSxzofkjvcAhd7IyeSfaisstkhz5T3P19jO/tyecY73B6Xb2xFmv97ZGoSWd0Bz5Hg10pepRLytOuIniTxPUZkP4aSQIdAqePbWquTqgc0peWnDXv7ascsUox5J85V/X9O8IZQS34GjYFyf3p0HxlSf+qfQ4mv+mh/Y3REErwm2eTX2Um7wzIlfVpdk7m452E12E2iIy8W1BCPrMpTRUQai8RJBY5rhRbikvOhn2Sa6GEX1LWmtQm8KEvzOeuF/yRds9RaJi98zF6GuOwi+dcD/2E7q+EPtY55vIJD//vi62XN4TZOxybSGMkzhE7OttFfAU6zxFH/ZGy4Z0AnTvS3W8v6+iAlv8nPqojTz/Fnj+n/en+ybQetKCg6OCTjQ4g7cj7syMlb9uPO5Fa7I4edbMNy80l2nmBjLWzDdCNH7Q4+50CCNq2J/HT4dBKm5CaoYw/i9AdCEH5fI4gh6O87yxKk6eXBuCu4RzYFckTw0tcKB8nuPmhNHnIWrdasMvgwS/ux8fNdjk6A7+B8ivR6m7GCX3RSH5SumgzFRH/4cpqymfHD7UAJHabA8NLMzrBd7T5APKEPjBSzEnuWG+7JDci2NL+rwv3SmwoETctbqCj0vCJ4dd/XBodbLn5w6zO2FrOGo31/Z0OpCfRgo3iBw6Zo/CoNPYlSelovd2SHaVFOR/3Llp6DD/a6+ZESg5MEx9ttVtirJX1EcHMnVri48rUg7OzBcn965cYa3E4zAHI8YdwykeTYx9X4luafvRLE9OqPujjscVJGxIioQH/q3YQD/OT1aiddYrjX6r2S31eLRFUl3M2ryEh5IsN/CEu5UW7Z7vHHy9At3Xoiq44ix5KcBsH6al+t/KTyooQWuNqe9P2tSZX3F4Hp4npgRCzIniNz4XsK9HBgoMfNDpxx+39jo5Ma2e2CUsJfzcz0MxuSSEwHR+zw1bb1+636/li1LiziNPp1M/+g3dJCzY65yH1g56GT6e+08NJtATjI4j799U6Q9KYVn+3PY4NSZjv8jcQREUcWPffqUvuL3KNC/47XI1ek07DNHl9qsUnbvKXFQoPdy0yZEtpnX9ng6DldtpiQBv6u2tuDL+7ffY2KU5/Yx22wthuKY5G7fx7w/p8fZYD/Vs0jyudB8O/k5QW/N3mtTsqIWqnzvwHU/G9mDOXnbF/ZwKtKw43aAULij4K5unrDZeEZEyGDSsSeIoRr+HhP644oxzYWhl5c2Ro3R0dm4Y/HM7SXoieY8ZUwyeMjST2ifDr+18FzZUrQHpN1nl9t9+rLI6djj8MDv1OYl829/pgAorsdswrZ/ayP339h80MuSMmeRvyYro3J/zrlTVZkvnIKZuOrKnFRcl7N4A+mnphec2HENjekPAXvAUFox9W3B6X9v/scMx3szmuMgGtUky0dfXkeM5864ye4jV29MP5F8Azj/vgy11ROH62iSe7ek3eh2zw4mJh6PNZOwwf9lIVoAm9RTYhRznSCflQ58wkbVhROFKjfFCZUKPYn8qyLRTS4ZKGvY6XuPhqdqfk8U4fNvLVzGDp8jTRfNHwQcTtD26cULzOePKXGXikXpd0NF3vKXs02bID1F2go8RZUWW55htf7+J7FwJb4ir5Bz7EdVUE9MQ92S7NNI9Eb3Q/1JjQV0UrNFf1rTcZm6xorIZ3SwIa6nWo8IMcV0erRiEkugY4oi/ZFHI0xA0chG1ZsXqnXeW46/RlAQS7fpAezmQGMxzbPdgIUYcKCvpLl9lONJyfHy7bR08Oc83iPwRnSR+Wjc52xY4h6oM1VUf1xwmdPWdW0QSQIEgRLZ3vbU9TdNRU4KNDBNTd82EIQbq2ED0HRgl2ikg/txBc/QA+aFgGZ7eS4epFXwCSG5SerCq6Klo8EN+T3f/BVlvux90BZXE44auh5OCEFWSLjIRT0XxvPY3pd3iKc/7yyIeniA0JSEDSQcedOlR0GPb51vQITGt0iNErNoJ1Oj06pLmp54wMJ8jsdoeRgwSMNplrOj+wcmiiA9KSDPNaReAA07zvP/gD/TvT1wO1zllvinUBCfzmsDF9ven3eN1XG8C6qmW78P3CE5Wg0sNsmjZRTrBy4RYAHF/2FKogDpeCBqIwDVIckmhn6w/1rA8QYONxDwICKnBJ+f3xH7fThibLcwMP6bPZp088XqLnQrIzKXQ9s6IxXVfyl2Ace8814XUxCcGC8UXwKGgEhFAxwJbBq8tj8F54gt2+wiEKDBxHjgwOrvzgkIFh4F+7uQDzW9ZdeDAzfO265AP5p1OURD32eEUN7UgfKcjtJMQhkWGTt9s+CU8iHynAbolTpnSQNCzlGiqyDBanBhauhHZ89MUK8+b8bRDIc64xTkxNDx1xuk1fQdDrc0Gf+Sl8d/7optsYGtSV9oT5BY4qHVmvx6axxNTYYoPygaPpuKaAM4FY662FADKMGk+Yz04u6f9QDrf0x92pOi2GL0C3ZQHTv3t8sU2vV0H0kFAE1Hj/YLzu6LpvWaPAKWTlDS92PqKp7dViHS3mPYRQdg370dH0xd/DiDh5UGHyQ9j49LydBNQHF13v51nA2Oo2uGkrna8UDDqTggTEplMnx58AwmQlmb3XS/Ksck3jx9TbYuPy2wElcTGU9ZGQVfPWns2w+I0c+qjSN7jsQ/a4UjS9jhoABm7z/me52z/D/y8PL9V3MIlBqaQT+723r6Im/v5uIv8uLRvPSWtyq12w0H9y2cZ3IhCvoVZkjUrE7ZSxEodPZ58DJUxW5DPPxq5962p5WuFVhe/dWYee+3/sr8lD/HtREBJM/IcZZKhTPS3EK+ipZGu3UPnuCawIKUoPEd19iZT/KuJmyHZyCQiZMxkhfhGivtvrRJH8WilXA5qTUqoqX2mNmMgOh2SKSpzRnNgbwe82XaxtxnmcFZHGDPQMFe1Ocu66sucktxUsNMbw9cUFYBQfd/FA8tuQoGWVGSh4JOcfS9/MMDXTYDSnKUchgaCIbqdKiUVnTre/i8n5MfbvNNhiXuZDWVNgvSRNN8Flg+Lrr4Tv7GPZCXpllM/PHLTJkSrX/a4S12skf/SnFz9d+1fZeVgJ4ajuZ6FnhpbD9WmOpTN91okfUtQlUaacGCIaJss1JGyq9nJNuPqVWhOl39j4Vz7/XoH1SIeuRUHyM5KpeRF/IFHpvw3cj/yrbylfoyElhGSeu+nsR27gJVodP6+xu68xv7XmvVsd+2OwZ76LTK+bWTqz796sFifaYguVJe3vAO4sMWC4i+9Wzt7lwCPUihBKLIvmQJmRtV2xR00QwJ0eaAowA0MMDMao7xmgSQhu3swrthAxWwtneZoargIyqBhYUqPX77DlhQBqJwKN1eGhyk5q7cPdmE8XGcVVm95IqJHpG7Pj08uYj3SV5IYCBUv4cEaaVWzNDNe0+iQLZZPKme74Cd1ZV9Fue0OU/YzEN1Ng0e/5hhpC8rC7RvPVm7LdwILFHdP4iFQv2PNQxKT4cP+b1eoFTKQfTls6rGZId99Y+d+6uVO1lXeNlg3Uks6fWue/z9aEJYw1emf0Qm3hHfZ3a9Z7uWkLdlZkhC+EE+1rLBl4VDkr6FBAruMro4vz/d1O0kWLxqcD7nbvR4EJ+darA9KRto6Odo2+GJEVLft3zbJbS94qOJ4KvazOfHMB3EHqJH9TUGc66Xwt3tjiuZeWqcoyvj5fdXRkuCTGv++d+LGmhXLFm3uuZ/aHL9zlEk/Y5VV8kgnD7LEfgsXp54W89eKIFlC3aMETLigGbNsNWcKDhNLMXe9g41MXf0FKYt5KnPYByS9fw+4YGtE3xOu+NuxL6QjVlcF3UXY2O9EeYCZr1Re6OugxOzCiy7Rs8913Xd8lj9W07LKYtFFZmDqjZEUZ6tV9rzcy5ipHj7doIYzlhUiaOw+Wx/NCKaew21ex551crFtvD9FXRjRMpmM7FZLH97U6hckcoch2cs46k8JIE/G7GKGVGtgugrrOVu8qhrtL9RPHHOPXQn0r38ytx8G2r/OZHoUmGkClR3dAKtrZXdcz/TaiHyfkx4DLXpUYAJMkmrzEgC0cj+dNW9aBTs5GPNFeEPY2QkrtTMaaFsAiVMziWbmbjnGX6LSDjGaEqWaFGUGXq1PDZSUG8xHD1oph7DDk+ZBxBRsbvmfb6wV87+gEtVnPNHctzpRAXree9Y2Vl2GEppePVNv8uhlAVVLd33lEC99b9eVP9Zlf3qIzHYE7HuC6btcx1EG/FkwFPpNmRc1IPlKzea89b70p0CmNWqBdq06x3Guaq87Jju3PfLoie2uoxueeT7GBf3SC3jismjB+SZhoUAjIElTApNzfovcu6MNCdGa49dj6hf5GfcKMwrploTpP2laNCA/lbAY0W3ZT49mKwnUmuMMGp3M6Jh5lSJzRJ/Tv56xBT8r16Ka1Cc9rEMHR9jxXdmideQrSX+UXt56NQi8nDjWQjgp2v9PWOpOJIvPB/NDfoEyU4hL3+FUFVLINUlPwsHOih6LKkyuPbF+t+8awtijMuEcUEA0uvHfZmXH5GvfCVYmAABk79+V7QfYNID9o29bcdVuePtKxLkcMlygzN3kb01IcOqclg70b3u3ohxIDqe4FgLnWcr0TlgjlYnd0H6A+WvjwHRMF7SEcAxQkyMzu1O82NIZk7jyD+CtlZfNR0w/UKOHaxqDME4VzPtZMDaEmjM/yJVTUcar5X8Tw3p9NC/PKOKhh6std7/OmyVLwryereJSOOOO/0tzpN0/PddHWoySkRsYJy6L3def2HXeFA3fC+Ge+ZLZgoD37EYEfGipLDyxFPd1rBuk8Lh6Igngg65fWfWjCIsnKYRFnZhStHu0Pv3D/Y0dWYf7gu/+CpKFcW6kme9Y7g6fumRz11CgY3M6pPy+shFpRPauRbsqTEC5kzkhtD4c3e9MLyRQLep25iwoM/GWj4+zBrnRl5ntGTpNArdDHZHprVkJNqZ4ctpz9Ectk7Vs/4YdpIWbtmBVaFqKFMn/ZLCqQpxah+6FZsMcUnwx2986Up6LkAiFYk5Za0d2jGMCTYeImynSTs5f6pZcanjnWmDkmcEaJnYli+dtKQEst0KZsL80kWE3T1q2ibXtFkzGOK5RTXV6ZUeviFshavZSt+DKpYHHEJtvf1TNojdgZJWDMlB9Vj4FVTcN83LvF3djQF3XLVYdS7xTxigZ89D1zeGK0ZoYOtWLfImGKzQgbUK1JbkE880LHDYwX4yG2PSzohnqfGnZ56Z83ojFvH+wAkVu9tASjxhAKLd6ajsgFaaPjM9v1oSslDfG1TzP5VswodiHf/NaKkUuLvk4t0U9W3MRuDXu3vBJqpVtp3kEiuWfVLZMk1ATYh0ARDUwFUc9PUbz5h23BCbtKFE1bu0dxoEPYutJrNFGr0cq8coqkTP0YyISFu5SOCK18HWZr9vPJaiQhf5tCtt7AdCqhL0y3rli33Car9iH6dFjud93xLiutUOlf/LBanLBiL3pgYP+RdA9FpZQ37RjitoUo2nzO/eBkJz2lxbm51+ptAn8vL11PCMQrFj6QpS5wzA8ZyxAwtpJzPa+G7E9MqyzW3dTcc7oCR6oJhOBX057ChhLMtlu65RTrUefKmKeUCT93+aY20/pyz2kZhU7bf1VllL2Bkniq+DBslXfUhlWAlCc0ItSY/7pL2ATjpM4KkaZ/DeMFOSAwWoqAGLowG7f23MEyA9K8XXqjm/IZtSSPn1Zc+6aWPrL2TLTuFdd7K4SH8gL8WEKqdkf2O01vqUjZyqSs7lgbRpe7Lz47crUStHgBTNKLea8s2OzmlO0/B+i5S60vmK5q170CiFatstVlnc6sDNx5Ol/aTrmcn4RNiPLcM0E0WukUyt/2dauMUDEC6WkJ3OkIdkOavTe/vQn0xB1Z0dNlU08U6/THMkoHLX/If1wbcCbZsTk4IXrviiSsDfNRZrNVVvOyY8Pa7R1cxeC6pzZtv70+dbHhbFjdzkiItr/y4yF9wJ+Oz/bRewPUevSzRstxFq9EFaXWq8deZWt11GJ40xEVcHYmaF7BYfmgXsEgdeEmRHD45FCv2Et5z+qLrHdaiigzWL/mi+0twjBQwU7/nlbc/u7RdU9Y7/Zta7Kd92rP3ZtNP/r9TSj+p+L2w2BIGuG1gqHlfNZpWd8sdBHFcelzM0NDmQFWm4N6RzzlBHaI8w+8lsJ/yzznzv1XSZgRv4Gm3iYgNlpTXcmdSUCTFO0hmrpKsLoEvLjAKUj2Ypw22NgKkcsUye9b9H5atk1IDEHxzCaTLyDkqSAroQeo5GpkJ16Ef/8NTKC2SZsacYDrr/7XxKlVT27kAsJ43HIRoJwjkbN/+3b79SQkpfcjyPk1HDL3/RcOLUmE114ah+WlBiGi42W0wI/6jOgAnZQ+Ded7i2fEjNTlqYSHEpnq412LwF+gLzoez83cjqt7soUBHwXstu8uXmuC+XTxMG3ZxPwj6B9B/5cEgXYSXr8JmRE5U9Sj3FfBbMFypAANc/Da22IxWMNpywn+dLh5lH3GWLiGUYnNBIT6859pAI2Y6KwRLXdH+EIRakunSwyp3J5bAvKNTkjvKHsVnRmOY/djYt2AZ+yM85/io27Uso0/NPynkOGZNxpNp8uJ/M7ErcjxxinbzWllooCoteNu563SyrglgKwND3MLmkXhvujdzHteKor6AcAt2DaJQaRs9zGSpLjqahgaugnXMj8hkm7TPlNGmZzsRXcqBIBra2Bz0+OoNagmULcETkC9waqlbPHIiSdtrJoA0blfOLInsKfTULI9jSsjTzEpUjYES0ldXu34qYqhaC7omXGhqAeDYNNSOuiNOt21br5+vIxCcblDoxOYWNNjRWtrDLO8stTvQCENz/cOyF2k147hSHHCpjbhoRCbcmca78RAubBbsYoNfVhgntPwMZetNYkLsGwFddd6oYpk36ojfYOZuxf6601HNNDDHVGC4Zga85bAdNcspTmij26mqKxbhGOG9bMkuMZqrEd1HKej1/ZbeFD6uX9R8hFf+6SRa9YLJ0czkautxHEcOHmzsvRwCJO58MjgqiPk6Q6fSjinApKOaI5Nd6V2RjQ0tAuDxxJXzi/4mBV/A+XbRpBAV3mThhKn1/TRh+xKbC8mntVvuwRHYS/YBBatPZecxg4TPqsJZrFN5ys2ad9+YLda+t/AK+Z7537TzfyGhVjHRqSXQUaotUQ9jiJK4/ZDi8p1Gx8T36IGcWromxNqIj37f6MnRFr450ulueteJYcQc69ary2UwQXrTV0e/9bwlD+/5FNshBBCfsgM+y4ckh89SGcTM9xCghNWxBxGmVk1pgzKrmZF03iTFXiPal6q5RE1UGBYjsesH4wBxxM9XKL7Qy2fTLqgES2cquADjzCU6Amrfwkbua0Jb+afdPOPoP/vBZXam/Cg4hfoGTAxjwg6mDa3Q30Ri54qmZjlT9b/0ru+yEapf0rdunJlWcH4y48rxmsZLI+6PjdmAaHv39krFTU9LeK6a8zQo8bB23nuRUhXJRyC/kDEtmuZGbP6f/kG7iyhy9O88XpH6IQP30Mbhb54Gg4uMegVM7y4yCG+6yd6u/KJzvI/0dc21lylf3H4n4n/myeCUmbdqKjSIfPNzuHDpIsPNY93OsAcwB5zqtwhbUMsa2WoZ3qdGBmvNy+ffh3y7t46gh13M5q2KsIXQu4KTA6DRDoAM8pSJJPI7SdlSOes2VVsMHtvHqEMm6kKvttXiS+cfPH2gSmHzteD7G0KMQM1LYNAOF0PkT3ZSN+Ns43fKdO31UEV+buVruShmLxc8WiibVX9/RSG6s/kUPcnfNvVs1+pa0v3Z3Vf/wKKEdvAEIXWKx1fQxpHMoKw0r3w5PTzWRWNA1zOQCAkj9wNZ864DJcasAEXnl9exBxiMBFlH7eCJOrONsSk8Lz1ZOzDplcomi7PY8QaQ05Kh57Y9NxI97mqkOurunW8qPG2a1om4JHEwGCb8lJxu7piYL1JSzWQ0T7sEi3GNwpl7b4H2/jeE+hFC7XsBIYpnFOnPfnenqcZW12yBBzJZtNTCd+ht50MyFqne/3Lq4qxflUVvROGWB3/u2ztuRt1X59KCtFTbGq2m+fYzbhDcW4OEvgTbpI6qyke1ULMZ3WhfO9hX9Lh9XMqtQtOy3BcsjS4pVtWRdjrvlnWmfC8ul8Rde2zWucvRYs/S7YqOAxsbhdzNyVXuqZZZW9H/npZK244BlWP8xDzM3s6k1mI8J45pCyQkF9n7Pj6aN5nS/1LsXdT9VhAgV6yY4jFi13Uraj0PdvI0D5Lws2mrc9iwt2Sw6+bdy/8FpgBRhcZsDWq3+xMcGwi9EMKKS98BL18PttQ4HQMoyU7M+nZPvaM5530hJrpIz7BeMpgvuL6ru6FxmzrzwpBqJLPy52F1+sMHJ8zZE86XaJX35F1tEzEEPJhA5ufTAvhsp5sUKpy76+BiXkd3W0dqghwOvhG6Udlx7WBunU8ssaSx4pUHNGqpDKqDsVif+PVQ4143TeLDGGIgSKaE0m7/WVWvgvahPRR2dUzVUfL2JbH85OYYEpjHyaRyLnRJOBaUvMRbPYjIn2v48e4GRrRt+BPOv5vDl2qbU/27PMw78OT4SG/gB8NKpLOWdc87P0NphE0St3v7ECZmWQ3gtNG6/GNtiZznit6G8bWizJfkbxmch/X9mTzyhM8T0Z5xkXSIbRsUOmk1TVv7wHqJ7Z/jUmljABnVpTV77ra8lzlJTtdOfsUFX4E7Y6YzIVajXDl1l7TcEV+/9dn2+diErefKzYAFOtMcI1FWp+EOHW+vpfArSkVbwoa6P64xOQlvncDv/vsTBCUdwZ6oHmOjvKi7dv640hzc0ipgUL1syvFzmRSN08bFiaTzuDsq4dbYub4V2xP9uyzUxx1mg9d2yFkPtwITu2OV7zpwoH8rArineyoGtcXfp9iDbPv5s+Jod32fnOYtbZOJn+U/w3/TNucvFFs8Pifif/PTdxZZgAlIN48MJklYQk7Ptz5Wwn1+P/iMbp/hv8z/J/h/wz/Z/h/8eElJvYLZ38ibGbPU/enCnPC/mdOuHz4KOWiiPxGVRmSOTEf4jlD9bqN0HCV073pGhkK5DlIT4Lg3NjzdcoE/RQVwEYJC+UeyvYJSg6UgxCUkY8rpzyVZtxOBSmckzHdvdxGlFOT/uIpHu1EEhZtCsuLsKQoO7F7Z9dxGivxmuYMUg5QZSNwnTv13bWtckgNCB4zPZkYgp4XGxq4ttbeGmGeZ1fx9kjQxYAwTvoBNzxPO3h190IDEkrImyw6zd/oOSnEnmDajJS717w7++M0Fho5EavZqHfq6ZYrqo53T6Al3HuRJiwQ09+dL7o4RrpUnajz/JupgN9hI5ewOyQD1iPV705kmT5N3+jG1BFXTeccyFM92se+u7o7djjdshv2e4FB4btDR71XORcGCXqXXl5GLd0s9OT5RiXrl3kTjg1r+QL03WGlujSHgyPL9ud2TR145pPZ9hR+zLbYgGnBP/P+aJ7TdflPcAziy5Aad4Ki0ksR5gxW9NBCHAZFoplqNCkaIyUwVFy8UCFEqSBDAmYmwEQHv3hCfp3t0IkEj0CUP84UoSZDuJmG6glfDYeOFGAUxtFd+0SIgngv9RvUlGyaNfKDoNdxkx2+KYGbQchNSsApL7vzGiUloC5PXNbO4/Z87wCM4c8lVo299SUGCFJPcg+zI62/Hj1XEVWReoeXT9FQfIHDTDbldsp+fMk3K2lJ8X2Xzljl7R6Qasl9wtWbz48hOqHgkUy6quZ0atyCmLz4wj8vOz8nJ5J9mLfahVpMrbmRYAEVth3n9kDbrwFUqWxoE3igRJpAKh+5LJF15XR7kuItVyolpYhzxwj0+Js122LVXupV7Kp5cdCjmpKDKjxK4VG0eEKZ4mACRQ2kWHkFV4z41Fjn7e6MCc29/PZQ1h7Rg3FQyhHTqw+i0csg/G//9MkNWBphk0OLLb17QkhCyRjDE2bsrgaL1wkLYrJERAExkRUN93BoSYpyjK95WAn0wvFQ4phLeehKBhop5kME1OQw+yp75cUNKWjsLi2uN36nDC2dtmA1oyt0H3IymlZncZNScagSTf3LKlp2h5fY/eqf/teOgeYCEu/acf7Usu6JopAy9rbVjY/MtjNfMtPNUz735926GvonRjFRAS+LZlwAWgC4ANJESrZdEWo+XomV2LvVc9S3g/SWIVrLnXu7jK/KR+3ECwZH+uInlGxDECaszADYv6kxXTxkY7pLkC9ftv0gCjWRHY7aT46gqsoBYXIYrn1YFiBjgDzrXrmMQA8on41ICIuCrBGvkOvenZ6t2E0yaVXGCfsON3b7jBqtTZ88DLU4gyrLcCWpTlT3vzL6jX13WnZ8fLFuam/qK9fIVA+HXDuTnsti6Vt0P1JrrdGg9lwVB9DaTxbPxA21k5HGEYJnylqjMmGxLstwIsBzt6eEsqPZ8SbeLiKh4al4S2P6qMVX+T68dPG+6ycSHWiOBAwIQqRXYRBjLQHRISWfF2ji6xtGMqfGy8hi2WSJbLrOYmn4wt1URc7UHjImfTvEo+ugZOP1ritId9xosxvjVoeDFlhKNJCGo047gpUn8TSu1JzAeFkO9Kr3sLz5e/6D3bLuP0ql2tDZd1c09pttx2dJgZdTS/n3tNbY6WAyuaZZ5fBtSodc4ADpcbQr40r/OIrmOBILhVTceORRJp/qmbOhyLkeWDF66RgheK89z2XgiH6PsvB0Kk8EjwSY7Q6ix0SLdi5QuI0TLQyMiBD2TO+M3ndNSNXB6Z2GKVs13PrSXqi0opjdQbuc3Xt5MHW5VDKQkrRjeV1aFbsrNpHbwVZ2BGGE9hFgIoeF68GMdNtaMtzRkXJkEFfw7hzmDmnMw4miZp/G6pXz651rh64vnybu9LxLTx3PQ1RtCdR7w67zNlb0Zg9Eiy06cltEiOPjEPtin5HKvfZtkJV4yBSL14tan1XOqWxD4sSiAE4SDr2lvX8sQwXEo4ml1+ZFjac5IQ/dBm36kQhh1Z1tQUsFgyXLtrSjZTamJ0vS1KWLsgdlASJFNZLYwJTFU67SjuwPb6F3ZvKKRlmQpifdM/Wk3CtI1bVJqJudkAbcEHIm0FLXJxxB0s5eMHuf0GMvK9lrzzuj9sS7oCn1guYnHUJcPJIgStGUgPaJ90Kj23PTMlqCYBEeO9o5wMsCREA0vKerVSVvsiMHF3xMWcQQnHE1/Lx7sU9P9rJFE6EPvAfCDuuXVAXrsWHcg/nR6PGRFkNJotc1TbxV6Ge8jedns0AkgzzyQwM+3s/Dd2VZeEEBkIjCW7EraNrg7LkIvazac1V+9lavPdsZoWwTH00pAzIAboxssD3Q6ChLuQayI89u6W2Q6SuJpbigLQsXe+GGq/dlO6WjzgU4xb6OTUrceqkYXs1WODU/cScKmnm44qFSeGQonlC9L4ulXHImpwGH1Pp0Y3d37Anmy92jzdgJbmDiyPAa2ngFhAmX4UaL8xJKGWkBokzXzXPqBzrJwhVYhFhraj6x/jPH7ht3Y0L0brOHNr3inUSYOz6nI6soQGbB6XSRmsEHFuoQBReIDclAesz286cjwYvNCwD6dGKk0vyhYt2iiQpsHAnoCGnGew00uiDqMpmVeOBAPaKo1DlBSv2xUusZeMLOINGsT3AcgcYGf70thGZ/t2NmX5U1WexaXgTfurgL4+BrsB2J9bgW0tIqGohfnYUbp5RUkNdb6zLhC8KVYZDnPw62T1Q5kJgNFRzL0d1M9pJ188tZsoUkadVKbSZXnoxTByinmVFgI5ncIroofqXwWTC7vZo00n1tOUPm+ttEnvLfnf6OeSqQB9ReKUsLi5hwvXFCi6+E+ETC0Vpo1K5/Z0B27IXsn2kw7l3/xTobp2HnNkttUUCZ6UVfvQQgg9gmlkC778CaPFiNzsdujEemGu2qI2W4kSzulHLgntuPsOe3q8Z6bFO6Y/cwmMAKYps8vtmBXdUPJA+X3mRLLCsDmhOIWoR+LvyXigXgvC3/mmi+/K4rWvmS7AwpJ6s4yRBy3Cf4Ug6l+SaNf10mJPO9kTCr0M8vumNx17BfxVlIS2oAG/JqZmUyVouxRetDkrYH3o/NtuyDN6dzE4OCIPo36/HV8wtYMp92dtqY+eTSp7HDnpZScz/WN+2p7Enz4fDtNqSuhpZEN3bydVrPNUvGuBns++0S8tGUwDkFynPQ9QTL9rOHx5nqk91mf1wxpuRyJP+C0s9xP83sCfDIkJh79Dk0fuuT9Ie+0OshoYnch1tvDAxmrl5pW8dGvrrTbrECx3wUw7Gv1GpSufcGRzaQnAQmQjUPkLmfmfpDdMghs35+OW83nSs9uecIEkGizfiLhLakOLO/jJ3sKn0ZIbwQ5un7byAdx+QojRziqaCGcGbuOczccyukORptCYSgbjin5VhioiD0iWWfA/1RDdD3MTpq1+oAmD3H7e/mVnHp6GOEyYxXHgJr6qlm1fftzlvcVyn2bB778izHM3oHPj3ueeRq36NhRjsS2b+RJgIdSD6AMJMqDHK72avex+KzsBBgnTK4vAOsJYwp5y+671BE4cT7JiK55Ljybldc/9hGltoslFEpQ6RrUxPOljUisJ3DB+XUgcv9wQU+9Vv8fnmd4iVPcaZIoygwcQk2g28x+2USRD3AnY7Ci9ea7qdoa2tOSBfZuQCw+SXVIrgjBFIew3LOehTcJJbiy5BpNPNCmSet8kkVdtsuSKY989UKZDgLuT7Xwq8d/RCHfhUOH0x126GH8U/2VY4ei3KNQ/ovtmJP1j6eSCzHlybuzIGrZTflsrTCQyMePxwhWacJXX44EmWMuMiCHmgqJSQilaHY4YgueKRyKf8NzR1QPSv9oTHNne24DucrGXL+tyzk8rsQS8mMMr+y9fZOQVOhVePp4TRlbCjkdSzTjNppmsjlDUuvMbQkAb4ackaYlt6fGl0z3h8l6GvLqtkHibFnkrcp/Fghh1ONcPJ6lVFOzLZbNDJ7dxbBh5YN/45pzDvSN9gjZETHByiX9fWonhLzHFc0Q+ueZq7MvN6W9aeP9L1FiDvtUpjTsnrLkRt1zh55qaKNY4t/kiPdxeaHyxjiBmcu8m8sMpOFej3/KEV27CpYzQeTFUqURsTtfPOH2UqTcmfuzF3n8DrtZgqd04BKeedCWuX9ACSeMK58kqCNktTVEONUkj9JqzFJqak/6fRRqeAlFDArzlvFEONeCY3a7K0QJKpq32hva9BEJbyc2HMuwA2ld5WEmKgs6clOock2DsuX/vqQ3ZB76ZdxMIHDyZBT5zYqMmq4JXTVvauzp3g6FamaCS5M/+DKsnzlGJBXEo02bg/dyvs1GqLY/JY9v1VqkkH548oyGqxbvaLMjH9PVWidDF2+Zv7GV6gbc1uYg2jzW/ncH58d0QhvyPoYkxB1L4WgeNblOWBR/AvIe6IJ74WjVhLHo4DGxgKxQjLSF3JB9paENuIfWg3u3bBd63pl0BcddaDb4DES6DzAkaR8il3Rl+N5QjzWJNowP41bkEhBL4sQdKFmuohZjgU7u5HJ8ss5PXOp/9su6Z4qFPzryavYZvd9c5l0K0Pfa+puY6OayEkrbKbImOrI1F1roF8RsF1bxr9n3soDnoeuNcG49Xzh/8m0POi2K2jlEc0FbE4PRvPD5Xi324t6soW50G2Fc3ud8X5l5HZyGT6aIUs1ybDztveQS3dRiqOpHXgKsy/2P5hUpDnbIs/KBRovkkJ0xVm5arcAAq/KO3OL0Epve8QIWZP8m3a9z+e/GSoQ//Kvk8X1DshRwUjmxEhNjRuolNqi83rpX33i0nWfnG+7muN+Qr6xiH383KIvHMhTf/anKOM5sV9/pbNlIHbmaM6Nyliy7MSExulMpxPCPW/jHvtO6UDU8Lzsc36FzHO7yyb1BH3LnWkiGx7exFNcznAnXXH4IUgwqgrW1XG/wkEVbWAWxOqXfH2N1nNZlIg/25M9pZZTUGJWIhamv2QltJqa6B1jlvumz8tdttRUdby1+AuFKpu3Xtu29u/UEKentzesX6Jz6UU5eHqHnOtOGO+U8Jk1nrp/gO4pXRQQUySYvczeRCcYuJx5cnwjFK3Fkuemns3hAGr34JoyaebUQh1LWip3ihxSh13r8tOLZz9drhLPziUwlKzZow46Om+fgtfRmfiB8Pb/DF74H/w/g/828X5vr0bfoPLMtpbWdIfZT/x/CN6O8d5/5r8BUEsDBBQAAgAIAEOqb1TXGsa7TwAAAGsAAAAbAAAAdW5pdmVyc2FsL3VuaXZlcnNhbC5wbmcueG1ss7GvyM1RKEstKs7Mz7NVMtQzULK34+WyKShKLctMLVeosFUysrDUM4AAJYVKWyUTIwS3PDOlJMNWydzEFCGWkZqZnlFiq2RqitCnDzQTAFBLAQIAABQAAgAIAPNWyUzWo37aRwMAAOEJAAAUAAAAAAAAAAEAAAAAAAAAAAB1bml2ZXJzYWwvcGxheWVyLnhtbFBLAQIAABQAAgAIAEOqb1TOrGnEDQYAAK4VAAAdAAAAAAAAAAEAAAAAAHkDAAB1bml2ZXJzYWwvY29tbW9uX21lc3NhZ2VzLmxuZ1BLAQIAABQAAgAIAEOqb1QVHmAbowAAAH8BAAAuAAAAAAAAAAEAAAAAAMEJAAB1bml2ZXJzYWwvcGxheWJhY2tfYW5kX25hdmlnYXRpb25fc2V0dGluZ3MueG1sUEsBAgAAFAACAAgAQ6pvVL2bVRoABgAASBwAACcAAAAAAAAAAQAAAAAAsAoAAHVuaXZlcnNhbC9mbGFzaF9wdWJsaXNoaW5nX3NldHRpbmdzLnhtbFBLAQIAABQAAgAIAEOqb1RFyUXvUwMAAD0MAAAhAAAAAAAAAAEAAAAAAPUQAAB1bml2ZXJzYWwvZmxhc2hfc2tpbl9zZXR0aW5ncy54bWxQSwECAAAUAAIACABDqm9UwBN9nOsFAADZGwAAJgAAAAAAAAABAAAAAACHFAAAdW5pdmVyc2FsL2h0bWxfcHVibGlzaGluZ19zZXR0aW5ncy54bWxQSwECAAAUAAIACABDqm9UWraCc7EBAABOBgAAHwAAAAAAAAABAAAAAAC2GgAAdW5pdmVyc2FsL2h0bWxfc2tpbl9zZXR0aW5ncy5qc1BLAQIAABQAAgAIAEOqb1R7D/LPhjUAAI5RAAAXAAAAAAAAAAAAAAAAAKQcAAB1bml2ZXJzYWwvdW5pdmVyc2FsLnBuZ1BLAQIAABQAAgAIAEOqb1TXGsa7TwAAAGsAAAAbAAAAAAAAAAEAAAAAAF9SAAB1bml2ZXJzYWwvdW5pdmVyc2FsLnBuZy54bWxQSwUGAAAAAAkACQC8AgAA51IAAAAA"/>
  <p:tag name="ISPRING_ULTRA_SCORM_COURCE_TITLE" val="TỔ 1- Bài giảng elerning môn toán - bài 28 LUYỆN TẬP CHUNG"/>
  <p:tag name="ISPRING_PRESENTATION_TITLE" val="TỔ 1- Bài giảng elerning môn toán - bài 28 LUYỆN TẬP CHUNG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EA1CF4B-CA32-4499-9914-9F25A692D08E}"/>
  <p:tag name="GENSWF_ADVANCE_TIME" val="16.54"/>
  <p:tag name="ISPRING_SLIDE_INDENT_LEVEL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4.485"/>
  <p:tag name="ISPRING_SLIDE_ID_2" val="{EE06F9D8-35F9-42EB-B0E0-2A4AB674C090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41.193"/>
  <p:tag name="ISPRING_SLIDE_ID_2" val="{85D2A386-AEF4-45FC-A057-7AD6E908E798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33.131"/>
  <p:tag name="TIMING" val="|2.097|15.285"/>
  <p:tag name="ISPRING_SLIDE_ID_2" val="{742829F2-E094-4C6F-B06C-716F549BF17B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QUIZ_RELATIVE_PATH" val="giáo án elerning môn toán - bài 28 LUYỆN TẬP CHUNG\quiz\quiz1.quiz"/>
  <p:tag name="ISPRING_QUIZ_FULL_PATH" val="D:\THIÊN HỨA TẠO\LỚP 1A (21-22)\giáo án elerning môn toán - bài 28 LUYỆN TẬP CHUNG\quiz\quiz1.quiz"/>
  <p:tag name="GENSWF_ADVANCE_TIME" val="5"/>
  <p:tag name="ISPRING_CUSTOM_TIMING_USED" val="1"/>
  <p:tag name="ISPRING_SLIDE_ID_2" val="{C504F42A-5563-4F1D-8222-A12734268E4C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RELATIVE_PATH" val="giáo án elerning môn toán - bài 28 LUYỆN TẬP CHUNG\quiz\quiz2.quiz"/>
  <p:tag name="ISPRING_QUIZ_FULL_PATH" val="D:\THIÊN HỨA TẠO\LỚP 1A (21-22)\giáo án elerning môn toán - bài 28 LUYỆN TẬP CHUNG\quiz\quiz2.quiz"/>
  <p:tag name="GENSWF_ADVANCE_TIME" val="5"/>
  <p:tag name="ISPRING_CUSTOM_TIMING_USED" val="1"/>
  <p:tag name="ISPRING_SLIDE_ID_2" val="{B35CE968-1275-42C7-939C-E95100E19E5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37.77"/>
  <p:tag name="TIMING" val="|9.802|9.896"/>
  <p:tag name="ISPRING_SLIDE_INDENT_LEVEL" val="0"/>
  <p:tag name="ISPRING_SLIDE_ID_2" val="{0B2A6503-D5AE-4A5E-9DA6-16A1FA54F1EF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.856|4.334|6.414|2.129|2.435|2.157"/>
  <p:tag name="ISPRING_SLIDE_INDENT_LEVEL" val="0"/>
  <p:tag name="GENSWF_ADVANCE_TIME" val="32.826"/>
  <p:tag name="ISPRING_SLIDE_ID_2" val="{DCE1DF8B-B807-4133-AC65-31392840E494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RELATIVE_PATH" val="giáo án elerning môn toán - bài 28 LUYỆN TẬP CHUNG\quiz\quiz3.quiz"/>
  <p:tag name="ISPRING_QUIZ_FULL_PATH" val="D:\THIÊN HỨA TẠO\LỚP 1A (21-22)\giáo án elerning môn toán - bài 28 LUYỆN TẬP CHUNG\quiz\quiz3.quiz"/>
  <p:tag name="GENSWF_ADVANCE_TIME" val="5"/>
  <p:tag name="ISPRING_CUSTOM_TIMING_USED" val="1"/>
  <p:tag name="ISPRING_SLIDE_ID_2" val="{40342293-C23C-440D-9234-C16AD9AC0E12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6.511|7.594|4.875"/>
  <p:tag name="ISPRING_SLIDE_INDENT_LEVEL" val="0"/>
  <p:tag name="GENSWF_ADVANCE_TIME" val="41.826"/>
  <p:tag name="ISPRING_SLIDE_ID_2" val="{0559E06E-A729-4797-B56F-F7B6ED315A0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9|4.986|2.191"/>
  <p:tag name="ISPRING_CUSTOM_TIMING_USED" val="1"/>
  <p:tag name="ISPRING_SLIDE_INDENT_LEVEL" val="0"/>
  <p:tag name="GENSWF_ADVANCE_TIME" val="14.897"/>
  <p:tag name="ISPRING_SLIDE_ID_2" val="{5C319CE3-21F7-440B-B319-A73D8C6202FC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88"/>
  <p:tag name="ISPRING_CUSTOM_TIMING_USED" val="1"/>
  <p:tag name="ISPRING_SLIDE_INDENT_LEVEL" val="0"/>
  <p:tag name="GENSWF_ADVANCE_TIME" val="12.987"/>
  <p:tag name="ISPRING_SLIDE_ID_2" val="{338CC86C-9C6A-44D6-A5DB-40EF012287C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1.971"/>
  <p:tag name="ISPRING_SLIDE_INDENT_LEVEL" val="0"/>
  <p:tag name="GENSWF_ADVANCE_TIME" val="14.319"/>
  <p:tag name="ISPRING_SLIDE_ID_2" val="{5810EF1C-D8BB-4180-AD52-3B28970FA0B1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RELATIVE_PATH" val="giáo án elerning môn toán - bài 28 LUYỆN TẬP CHUNG\quiz\quiz4.quiz"/>
  <p:tag name="ISPRING_QUIZ_FULL_PATH" val="D:\THIÊN HỨA TẠO\LỚP 1A (21-22)\giáo án elerning môn toán - bài 28 LUYỆN TẬP CHUNG\quiz\quiz4.quiz"/>
  <p:tag name="GENSWF_ADVANCE_TIME" val="5"/>
  <p:tag name="ISPRING_CUSTOM_TIMING_USED" val="1"/>
  <p:tag name="ISPRING_SLIDE_ID_2" val="{212D9E1F-0714-40A2-9F04-061A8A34E10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92|25.936"/>
  <p:tag name="ISPRING_CUSTOM_TIMING_USED" val="1"/>
  <p:tag name="ISPRING_SLIDE_INDENT_LEVEL" val="0"/>
  <p:tag name="GENSWF_ADVANCE_TIME" val="32.127"/>
  <p:tag name="ISPRING_SLIDE_ID_2" val="{0C770E18-B24F-4C99-8DCA-337064ADE12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299"/>
  <p:tag name="ISPRING_SLIDE_INDENT_LEVEL" val="0"/>
  <p:tag name="GENSWF_ADVANCE_TIME" val="23.614"/>
  <p:tag name="ISPRING_SLIDE_ID_2" val="{B567DB39-C697-41D2-A988-063A346A6831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RELATIVE_PATH" val="giáo án elerning môn toán - bài 28 LUYỆN TẬP CHUNG\quiz\quiz5.quiz"/>
  <p:tag name="ISPRING_QUIZ_FULL_PATH" val="D:\THIÊN HỨA TẠO\LỚP 1A (21-22)\giáo án elerning môn toán - bài 28 LUYỆN TẬP CHUNG\quiz\quiz5.quiz"/>
  <p:tag name="GENSWF_ADVANCE_TIME" val="5"/>
  <p:tag name="ISPRING_CUSTOM_TIMING_USED" val="1"/>
  <p:tag name="ISPRING_SLIDE_ID_2" val="{75423A08-AA23-4503-89C9-B4CCC32345DE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3.21|9.992|4.125|8.97|11.821|7.377"/>
  <p:tag name="ISPRING_SLIDE_INDENT_LEVEL" val="0"/>
  <p:tag name="GENSWF_ADVANCE_TIME" val="58.715"/>
  <p:tag name="ISPRING_SLIDE_ID_2" val="{EFAC373E-2E2C-4B8D-8191-D028FB2FF580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72.598"/>
  <p:tag name="ISPRING_SLIDE_ID_2" val="{21548D46-C225-413B-8E3F-DEED6D1E3079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6.quiz"/>
  <p:tag name="ISPRING_QUIZ_RELATIVE_PATH" val="giáo án elerning môn toán - bài 28 LUYỆN TẬP CHUNG\quiz\quiz6.quiz"/>
  <p:tag name="ISPRING_QUIZ_FULL_PATH" val="D:\THIÊN HỨA TẠO\LỚP 1A (21-22)\giáo án elerning môn toán - bài 28 LUYỆN TẬP CHUNG\quiz\quiz6.quiz"/>
  <p:tag name="GENSWF_ADVANCE_TIME" val="5"/>
  <p:tag name="ISPRING_CUSTOM_TIMING_USED" val="1"/>
  <p:tag name="ISPRING_SLIDE_ID_2" val="{39F133C0-9F41-43B5-A819-EFD6D8F65F12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7.quiz"/>
  <p:tag name="ISPRING_QUIZ_RELATIVE_PATH" val="giáo án elerning môn toán - bài 28 LUYỆN TẬP CHUNG\quiz\quiz7.quiz"/>
  <p:tag name="ISPRING_QUIZ_FULL_PATH" val="D:\THIÊN HỨA TẠO\LỚP 1A (21-22)\giáo án elerning môn toán - bài 28 LUYỆN TẬP CHUNG\quiz\quiz7.quiz"/>
  <p:tag name="GENSWF_ADVANCE_TIME" val="5"/>
  <p:tag name="ISPRING_CUSTOM_TIMING_USED" val="1"/>
  <p:tag name="ISPRING_SLIDE_ID_2" val="{1F58E988-D409-47A8-A417-7E815C52B49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025|0.001"/>
  <p:tag name="ISPRING_CUSTOM_TIMING_USED" val="1"/>
  <p:tag name="ISPRING_SLIDE_INDENT_LEVEL" val="0"/>
  <p:tag name="GENSWF_ADVANCE_TIME" val="29.191"/>
  <p:tag name="ISPRING_SLIDE_ID_2" val="{2A3E32D1-4FA6-48D3-AC46-AE76BD766D79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8.quiz"/>
  <p:tag name="ISPRING_QUIZ_RELATIVE_PATH" val="giáo án elerning môn toán - bài 28 LUYỆN TẬP CHUNG\quiz\quiz8.quiz"/>
  <p:tag name="ISPRING_QUIZ_FULL_PATH" val="D:\THIÊN HỨA TẠO\LỚP 1A (21-22)\giáo án elerning môn toán - bài 28 LUYỆN TẬP CHUNG\quiz\quiz8.quiz"/>
  <p:tag name="GENSWF_ADVANCE_TIME" val="5"/>
  <p:tag name="ISPRING_CUSTOM_TIMING_USED" val="1"/>
  <p:tag name="ISPRING_SLIDE_ID_2" val="{FFF6316A-6537-4006-A3A9-BD19B803595C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9.quiz"/>
  <p:tag name="ISPRING_QUIZ_RELATIVE_PATH" val="giáo án elerning môn toán - bài 28 LUYỆN TẬP CHUNG\quiz\quiz9.quiz"/>
  <p:tag name="ISPRING_QUIZ_FULL_PATH" val="D:\THIÊN HỨA TẠO\LỚP 1A (21-22)\giáo án elerning môn toán - bài 28 LUYỆN TẬP CHUNG\quiz\quiz9.quiz"/>
  <p:tag name="GENSWF_ADVANCE_TIME" val="5"/>
  <p:tag name="ISPRING_CUSTOM_TIMING_USED" val="1"/>
  <p:tag name="ISPRING_SLIDE_ID_2" val="{43789953-C386-42B3-B2D7-12B4FDAB874E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76.37"/>
  <p:tag name="TIMING" val="|14.995|13.291|18.3|11.259"/>
  <p:tag name="ISPRING_CUSTOM_TIMING_USED" val="1"/>
  <p:tag name="ISPRING_SLIDE_INDENT_LEVEL" val="0"/>
  <p:tag name="ISPRING_SLIDE_ID_2" val="{52BB64D0-B10E-4031-BF37-4C8BFEF62443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68.56"/>
  <p:tag name="ISPRING_SLIDE_INDENT_LEVEL" val="0"/>
  <p:tag name="ISPRING_SLIDE_ID_2" val="{2B0E7152-592F-4D79-B735-42D8FB4643EE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0.quiz"/>
  <p:tag name="ISPRING_QUIZ_RELATIVE_PATH" val="giáo án elerning môn toán - bài 28 LUYỆN TẬP CHUNG\quiz\quiz10.quiz"/>
  <p:tag name="ISPRING_QUIZ_FULL_PATH" val="D:\THIÊN HỨA TẠO\LỚP 1A (21-22)\giáo án elerning môn toán - bài 28 LUYỆN TẬP CHUNG\quiz\quiz10.quiz"/>
  <p:tag name="GENSWF_ADVANCE_TIME" val="5"/>
  <p:tag name="ISPRING_CUSTOM_TIMING_USED" val="1"/>
  <p:tag name="ISPRING_SLIDE_ID_2" val="{FADAB28F-9CF3-434B-B3B4-06C5DC7E1178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TIMING" val="|24.521|32.804"/>
  <p:tag name="ISPRING_SLIDE_INDENT_LEVEL" val="0"/>
  <p:tag name="GENSWF_ADVANCE_TIME" val="76.585"/>
  <p:tag name="ISPRING_SLIDE_ID_2" val="{BBE754CD-5E9B-4F83-BDA9-F28D26159DEA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42.668"/>
  <p:tag name="ISPRING_SLIDE_ID_2" val="{2EE5EF6F-1AC2-4916-B1C8-F21F4A67E0E6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2.722"/>
  <p:tag name="ISPRING_SLIDE_ID_2" val="{5F1C6F05-E39E-456F-9982-C8A32C73FBF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46D22EB-F5D5-4D65-9288-523960B98808}"/>
  <p:tag name="GENSWF_ADVANCE_TIME" val="17.92"/>
  <p:tag name="ISPRING_SLIDE_INDENT_LEVEL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2.quiz"/>
  <p:tag name="ISPRING_QUIZ_FULL_PATH" val="D:\THIÊN HỨA TẠO\LỚP 1A (21-22)\giáo án elerning môn toán - bài 28 LUYỆN TẬP CHUNG\quiz\quiz12.quiz"/>
  <p:tag name="ISPRING_QUIZ_RELATIVE_PATH" val="giáo án elerning môn toán - bài 28 LUYỆN TẬP CHUNG\quiz\quiz12.quiz"/>
  <p:tag name="GENSWF_ADVANCE_TIME" val="5"/>
  <p:tag name="ISPRING_CUSTOM_TIMING_USED" val="1"/>
  <p:tag name="ISPRING_SLIDE_ID_2" val="{A1F44381-CA16-4472-B731-BC107909978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FD88C79-F522-478B-98DC-577782E97053}"/>
  <p:tag name="GENSWF_ADVANCE_TIME" val="14.27"/>
  <p:tag name="ISPRING_SLIDE_INDENT_LEVEL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3.quiz"/>
  <p:tag name="ISPRING_QUIZ_FULL_PATH" val="D:\THIÊN HỨA TẠO\LỚP 1A (21-22)\giáo án elerning môn toán - bài 28 LUYỆN TẬP CHUNG\quiz\quiz13.quiz"/>
  <p:tag name="ISPRING_QUIZ_RELATIVE_PATH" val="giáo án elerning môn toán - bài 28 LUYỆN TẬP CHUNG\quiz\quiz13.quiz"/>
  <p:tag name="GENSWF_ADVANCE_TIME" val="5"/>
  <p:tag name="ISPRING_CUSTOM_TIMING_USED" val="1"/>
  <p:tag name="ISPRING_SLIDE_ID_2" val="{01BDFCCE-B7BB-44CA-AD4D-2AAAC5C8D7BC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83629801-EA43-4F94-B9B8-490060B8F471}"/>
  <p:tag name="GENSWF_ADVANCE_TIME" val="23.01"/>
  <p:tag name="ISPRING_SLIDE_INDENT_LEVEL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4.quiz"/>
  <p:tag name="ISPRING_QUIZ_FULL_PATH" val="D:\THIÊN HỨA TẠO\LỚP 1A (21-22)\giáo án elerning môn toán - bài 28 LUYỆN TẬP CHUNG\quiz\quiz14.quiz"/>
  <p:tag name="ISPRING_QUIZ_RELATIVE_PATH" val="giáo án elerning môn toán - bài 28 LUYỆN TẬP CHUNG\quiz\quiz14.quiz"/>
  <p:tag name="GENSWF_ADVANCE_TIME" val="5"/>
  <p:tag name="ISPRING_CUSTOM_TIMING_USED" val="1"/>
  <p:tag name="ISPRING_SLIDE_ID_2" val="{7D234088-7021-414E-9293-17FD2729CCFF}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738</Words>
  <Application>Microsoft Office PowerPoint</Application>
  <PresentationFormat>Widescreen</PresentationFormat>
  <Paragraphs>148</Paragraphs>
  <Slides>36</Slides>
  <Notes>36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.VnArial</vt:lpstr>
      <vt:lpstr>Arial</vt:lpstr>
      <vt:lpstr>Arial-Rounded</vt:lpstr>
      <vt:lpstr>Calibri</vt:lpstr>
      <vt:lpstr>Calibri Light</vt:lpstr>
      <vt:lpstr>Lato</vt:lpstr>
      <vt:lpstr>Lato Heavy</vt:lpstr>
      <vt:lpstr>Segoe UI</vt:lpstr>
      <vt:lpstr>Times New Roman</vt:lpstr>
      <vt:lpstr>Trebuchet MS</vt:lpstr>
      <vt:lpstr>Verdana</vt:lpstr>
      <vt:lpstr>1_Office Theme</vt:lpstr>
      <vt:lpstr>Office Theme</vt:lpstr>
      <vt:lpstr>2_Office Theme</vt:lpstr>
      <vt:lpstr>4_Office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TỔ 1- Bài giảng elerning môn toán - bài 28 LUYỆN TẬP CHUNG</dc:title>
  <dc:creator>Admin</dc:creator>
  <cp:lastModifiedBy>Administrator</cp:lastModifiedBy>
  <cp:revision>158</cp:revision>
  <dcterms:created xsi:type="dcterms:W3CDTF">2022-03-12T02:36:53Z</dcterms:created>
  <dcterms:modified xsi:type="dcterms:W3CDTF">2024-05-12T09:29:48Z</dcterms:modified>
</cp:coreProperties>
</file>