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8"/>
  </p:notesMasterIdLst>
  <p:sldIdLst>
    <p:sldId id="306" r:id="rId3"/>
    <p:sldId id="307" r:id="rId4"/>
    <p:sldId id="308" r:id="rId5"/>
    <p:sldId id="309" r:id="rId6"/>
    <p:sldId id="7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E57C5-50F3-4BB5-A6E5-ABAA2A99C69C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0F3DE-C257-473E-98A9-08ABB4037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5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Click vào</a:t>
            </a:r>
            <a:r>
              <a:rPr lang="en-US" baseline="0"/>
              <a:t> quái vật để đi đến câu hỏi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44AB91-A8C2-45A2-A8DC-9C24C78B8D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7291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Click</a:t>
            </a:r>
            <a:r>
              <a:rPr lang="en-US" baseline="0"/>
              <a:t> vào quái vật để quay về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44AB91-A8C2-45A2-A8DC-9C24C78B8D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017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1B78667-E865-4580-9C06-63F58C228D5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6077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1B78667-E865-4580-9C06-63F58C228D5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4831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58084" y="274640"/>
            <a:ext cx="3647016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684" y="274640"/>
            <a:ext cx="107442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1B78667-E865-4580-9C06-63F58C228D5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5426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iới thiệ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5165765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ội dung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783560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ội dung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oán 2">
            <a:extLst>
              <a:ext uri="{FF2B5EF4-FFF2-40B4-BE49-F238E27FC236}">
                <a16:creationId xmlns:a16="http://schemas.microsoft.com/office/drawing/2014/main" id="{7A078E81-87D5-4D4C-960B-0E6A8E96DCDB}"/>
              </a:ext>
            </a:extLst>
          </p:cNvPr>
          <p:cNvSpPr txBox="1"/>
          <p:nvPr userDrawn="1"/>
        </p:nvSpPr>
        <p:spPr>
          <a:xfrm>
            <a:off x="214219" y="100843"/>
            <a:ext cx="1850108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bg1"/>
                </a:solidFill>
                <a:effectLst>
                  <a:glow rad="101600">
                    <a:srgbClr val="FF2592">
                      <a:alpha val="60000"/>
                    </a:srgbClr>
                  </a:glow>
                  <a:reflection blurRad="6350" stA="55000" endA="300" endPos="45500" dir="5400000" sy="-100000" algn="bl" rotWithShape="0"/>
                </a:effectLst>
                <a:latin typeface="Quicksand Medium" pitchFamily="2" charset="0"/>
                <a:ea typeface="Arial-Rounded" panose="020B0500000000000000" pitchFamily="34" charset="0"/>
                <a:cs typeface="Arial-Rounded" panose="020B0500000000000000" pitchFamily="34" charset="0"/>
              </a:defRPr>
            </a:lvl1pPr>
            <a:lvl2pPr marL="342900" defTabSz="685800">
              <a:defRPr sz="1350"/>
            </a:lvl2pPr>
            <a:lvl3pPr marL="685800" defTabSz="685800">
              <a:defRPr sz="1350"/>
            </a:lvl3pPr>
            <a:lvl4pPr marL="1028700" defTabSz="685800">
              <a:defRPr sz="1350"/>
            </a:lvl4pPr>
            <a:lvl5pPr marL="1371600" defTabSz="685800">
              <a:defRPr sz="1350"/>
            </a:lvl5pPr>
            <a:lvl6pPr marL="1714500" defTabSz="685800">
              <a:defRPr sz="1350"/>
            </a:lvl6pPr>
            <a:lvl7pPr marL="2057400" defTabSz="685800">
              <a:defRPr sz="1350"/>
            </a:lvl7pPr>
            <a:lvl8pPr marL="2400300" defTabSz="685800">
              <a:defRPr sz="1350"/>
            </a:lvl8pPr>
            <a:lvl9pPr marL="2743200" defTabSz="685800">
              <a:defRPr sz="1350"/>
            </a:lvl9pPr>
          </a:lstStyle>
          <a:p>
            <a:r>
              <a:rPr lang="en-US" sz="1867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035.447.3852</a:t>
            </a:r>
          </a:p>
        </p:txBody>
      </p:sp>
    </p:spTree>
    <p:extLst>
      <p:ext uri="{BB962C8B-B14F-4D97-AF65-F5344CB8AC3E}">
        <p14:creationId xmlns:p14="http://schemas.microsoft.com/office/powerpoint/2010/main" val="2170425929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ội dung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275848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1B78667-E865-4580-9C06-63F58C228D5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5491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1B78667-E865-4580-9C06-63F58C228D5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97889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0684" y="1600202"/>
            <a:ext cx="71945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8433" y="1600202"/>
            <a:ext cx="7196667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1B78667-E865-4580-9C06-63F58C228D5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62393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1B78667-E865-4580-9C06-63F58C228D5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108307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1B78667-E865-4580-9C06-63F58C228D5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63734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1B78667-E865-4580-9C06-63F58C228D5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0994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6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1B78667-E865-4580-9C06-63F58C228D5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82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1B78667-E865-4580-9C06-63F58C228D5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357621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ADBAFC77-778F-465A-B939-E8E77597FCC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2575" y="228600"/>
            <a:ext cx="1295102" cy="129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46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24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</p:sldLayoutIdLst>
  <p:transition spd="slow">
    <p:push dir="u"/>
  </p:transition>
  <p:txStyles>
    <p:titleStyle>
      <a:lvl1pPr algn="l" defTabSz="121914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84" indent="-304784" algn="l" defTabSz="121914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25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493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062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632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png"/><Relationship Id="rId12" Type="http://schemas.openxmlformats.org/officeDocument/2006/relationships/image" Target="../media/image9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slide" Target="slide2.xml"/><Relationship Id="rId11" Type="http://schemas.openxmlformats.org/officeDocument/2006/relationships/image" Target="../media/image8.png"/><Relationship Id="rId5" Type="http://schemas.openxmlformats.org/officeDocument/2006/relationships/image" Target="../media/image6.jpg"/><Relationship Id="rId10" Type="http://schemas.openxmlformats.org/officeDocument/2006/relationships/slide" Target="slide5.xml"/><Relationship Id="rId4" Type="http://schemas.openxmlformats.org/officeDocument/2006/relationships/notesSlide" Target="../notesSlides/notesSlide1.xml"/><Relationship Id="rId9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slide" Target="slide1.xml"/><Relationship Id="rId4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t="-1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6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90" r="47795" b="55756"/>
          <a:stretch/>
        </p:blipFill>
        <p:spPr bwMode="auto">
          <a:xfrm>
            <a:off x="3050186" y="1735394"/>
            <a:ext cx="2545934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70635" y="14284"/>
            <a:ext cx="7535550" cy="1446550"/>
          </a:xfrm>
          <a:prstGeom prst="rect">
            <a:avLst/>
          </a:prstGeom>
          <a:noFill/>
          <a:ln w="57150">
            <a:noFill/>
          </a:ln>
          <a:effectLst>
            <a:softEdge rad="127000"/>
          </a:effectLst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Kids" pitchFamily="2" charset="0"/>
                <a:ea typeface="Kids" pitchFamily="2" charset="0"/>
                <a:cs typeface="Kids" pitchFamily="2" charset="0"/>
              </a:rPr>
              <a:t>Thử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Kids" pitchFamily="2" charset="0"/>
                <a:ea typeface="Kids" pitchFamily="2" charset="0"/>
                <a:cs typeface="Kids" pitchFamily="2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Kids" pitchFamily="2" charset="0"/>
                <a:ea typeface="Kids" pitchFamily="2" charset="0"/>
                <a:cs typeface="Kids" pitchFamily="2" charset="0"/>
              </a:rPr>
              <a:t>thách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Kids" pitchFamily="2" charset="0"/>
                <a:ea typeface="Kids" pitchFamily="2" charset="0"/>
                <a:cs typeface="Kids" pitchFamily="2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Kids" pitchFamily="2" charset="0"/>
                <a:ea typeface="Kids" pitchFamily="2" charset="0"/>
                <a:cs typeface="Kids" pitchFamily="2" charset="0"/>
              </a:rPr>
              <a:t>của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Kids" pitchFamily="2" charset="0"/>
                <a:ea typeface="Kids" pitchFamily="2" charset="0"/>
                <a:cs typeface="Kids" pitchFamily="2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Kids" pitchFamily="2" charset="0"/>
                <a:ea typeface="Kids" pitchFamily="2" charset="0"/>
                <a:cs typeface="Kids" pitchFamily="2" charset="0"/>
              </a:rPr>
              <a:t>quái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Kids" pitchFamily="2" charset="0"/>
                <a:ea typeface="Kids" pitchFamily="2" charset="0"/>
                <a:cs typeface="Kids" pitchFamily="2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Kids" pitchFamily="2" charset="0"/>
                <a:ea typeface="Kids" pitchFamily="2" charset="0"/>
                <a:cs typeface="Kids" pitchFamily="2" charset="0"/>
              </a:rPr>
              <a:t>vật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Kids" pitchFamily="2" charset="0"/>
              <a:ea typeface="Kids" pitchFamily="2" charset="0"/>
              <a:cs typeface="Kids" pitchFamily="2" charset="0"/>
            </a:endParaRPr>
          </a:p>
        </p:txBody>
      </p:sp>
      <p:pic>
        <p:nvPicPr>
          <p:cNvPr id="7" name="Picture 2">
            <a:hlinkClick r:id="rId8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43" t="11629" r="9233" b="53617"/>
          <a:stretch/>
        </p:blipFill>
        <p:spPr bwMode="auto">
          <a:xfrm>
            <a:off x="6653194" y="1787769"/>
            <a:ext cx="1795816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>
            <a:hlinkClick r:id="rId9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7" t="46090" r="51623" b="22163"/>
          <a:stretch/>
        </p:blipFill>
        <p:spPr bwMode="auto">
          <a:xfrm>
            <a:off x="3422333" y="3868994"/>
            <a:ext cx="2148204" cy="167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>
            <a:hlinkClick r:id="rId10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5123" r="5950" b="23130"/>
          <a:stretch/>
        </p:blipFill>
        <p:spPr bwMode="auto">
          <a:xfrm>
            <a:off x="6477000" y="3886200"/>
            <a:ext cx="2148204" cy="167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Hieu-ung-am-thanh-oh-nooo-www_nhacchuongvui_com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2541045" y="1447800"/>
            <a:ext cx="609600" cy="609600"/>
          </a:xfrm>
          <a:prstGeom prst="rect">
            <a:avLst/>
          </a:prstGeom>
        </p:spPr>
      </p:pic>
      <p:pic>
        <p:nvPicPr>
          <p:cNvPr id="11" name="Hieu-ung-am-thanh-oh-nooo-www_nhacchuongvui_com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2541045" y="2528403"/>
            <a:ext cx="609600" cy="609600"/>
          </a:xfrm>
          <a:prstGeom prst="rect">
            <a:avLst/>
          </a:prstGeom>
        </p:spPr>
      </p:pic>
      <p:pic>
        <p:nvPicPr>
          <p:cNvPr id="12" name="Hieu-ung-am-thanh-oh-nooo-www_nhacchuongvui_com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2588081" y="3796763"/>
            <a:ext cx="609600" cy="609600"/>
          </a:xfrm>
          <a:prstGeom prst="rect">
            <a:avLst/>
          </a:prstGeom>
        </p:spPr>
      </p:pic>
      <p:pic>
        <p:nvPicPr>
          <p:cNvPr id="13" name="Hieu-ung-am-thanh-oh-nooo-www_nhacchuongvui_com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2740481" y="4929459"/>
            <a:ext cx="609600" cy="609600"/>
          </a:xfrm>
          <a:prstGeom prst="rect">
            <a:avLst/>
          </a:prstGeom>
        </p:spPr>
      </p:pic>
      <p:pic>
        <p:nvPicPr>
          <p:cNvPr id="1027" name="Picture 3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1" y="5715001"/>
            <a:ext cx="314007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07827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287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audio>
              <p:cMediaNode vol="80000">
                <p:cTn id="2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2873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3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2873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2873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80000">
                <p:cTn id="5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60015" y="56779"/>
            <a:ext cx="334747" cy="680122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71611" y="56778"/>
            <a:ext cx="10631594" cy="22785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rta std cy"/>
                <a:ea typeface="+mn-ea"/>
                <a:cs typeface="+mn-cs"/>
              </a:rPr>
              <a:t>102 x 2 =</a:t>
            </a:r>
          </a:p>
        </p:txBody>
      </p:sp>
      <p:sp>
        <p:nvSpPr>
          <p:cNvPr id="7" name="Rectangle 6"/>
          <p:cNvSpPr/>
          <p:nvPr/>
        </p:nvSpPr>
        <p:spPr>
          <a:xfrm>
            <a:off x="3276600" y="2668824"/>
            <a:ext cx="6148714" cy="11342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204</a:t>
            </a:r>
          </a:p>
        </p:txBody>
      </p:sp>
      <p:sp>
        <p:nvSpPr>
          <p:cNvPr id="8" name="Rectangle 7"/>
          <p:cNvSpPr/>
          <p:nvPr/>
        </p:nvSpPr>
        <p:spPr>
          <a:xfrm>
            <a:off x="3242469" y="4074032"/>
            <a:ext cx="6148714" cy="11342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202</a:t>
            </a:r>
          </a:p>
        </p:txBody>
      </p:sp>
      <p:sp>
        <p:nvSpPr>
          <p:cNvPr id="9" name="Oval 8"/>
          <p:cNvSpPr/>
          <p:nvPr/>
        </p:nvSpPr>
        <p:spPr>
          <a:xfrm>
            <a:off x="2739549" y="2733022"/>
            <a:ext cx="1005840" cy="100584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739549" y="4138230"/>
            <a:ext cx="1005840" cy="100584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42469" y="5410201"/>
            <a:ext cx="6148714" cy="11342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214</a:t>
            </a:r>
          </a:p>
        </p:txBody>
      </p:sp>
      <p:sp>
        <p:nvSpPr>
          <p:cNvPr id="12" name="Oval 11"/>
          <p:cNvSpPr/>
          <p:nvPr/>
        </p:nvSpPr>
        <p:spPr>
          <a:xfrm>
            <a:off x="2724468" y="5474399"/>
            <a:ext cx="1005840" cy="100584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</a:t>
            </a:r>
          </a:p>
        </p:txBody>
      </p:sp>
      <p:pic>
        <p:nvPicPr>
          <p:cNvPr id="14" name="Picture 2">
            <a:hlinkClick r:id="rId5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90" r="47795" b="55756"/>
          <a:stretch/>
        </p:blipFill>
        <p:spPr bwMode="auto">
          <a:xfrm>
            <a:off x="9786431" y="5291227"/>
            <a:ext cx="1981200" cy="1423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7493276" y="735329"/>
            <a:ext cx="914400" cy="9144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093768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8" grpId="0" animBg="1"/>
      <p:bldP spid="8" grpId="1" animBg="1"/>
      <p:bldP spid="9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1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60015" y="56779"/>
            <a:ext cx="334747" cy="680122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71611" y="56778"/>
            <a:ext cx="10631594" cy="240000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rta std cy"/>
                <a:ea typeface="+mn-ea"/>
                <a:cs typeface="+mn-cs"/>
              </a:rPr>
              <a:t>213 x 3 =</a:t>
            </a:r>
          </a:p>
        </p:txBody>
      </p:sp>
      <p:sp>
        <p:nvSpPr>
          <p:cNvPr id="7" name="Rectangle 6"/>
          <p:cNvSpPr/>
          <p:nvPr/>
        </p:nvSpPr>
        <p:spPr>
          <a:xfrm>
            <a:off x="3276600" y="2668824"/>
            <a:ext cx="6148714" cy="11342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649</a:t>
            </a:r>
          </a:p>
        </p:txBody>
      </p:sp>
      <p:sp>
        <p:nvSpPr>
          <p:cNvPr id="8" name="Rectangle 7"/>
          <p:cNvSpPr/>
          <p:nvPr/>
        </p:nvSpPr>
        <p:spPr>
          <a:xfrm>
            <a:off x="3242469" y="4074032"/>
            <a:ext cx="6148714" cy="11342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629</a:t>
            </a:r>
          </a:p>
        </p:txBody>
      </p:sp>
      <p:sp>
        <p:nvSpPr>
          <p:cNvPr id="9" name="Oval 8"/>
          <p:cNvSpPr/>
          <p:nvPr/>
        </p:nvSpPr>
        <p:spPr>
          <a:xfrm>
            <a:off x="2739549" y="2733022"/>
            <a:ext cx="1005840" cy="100584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739549" y="4138230"/>
            <a:ext cx="1005840" cy="100584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42469" y="5410201"/>
            <a:ext cx="6148714" cy="11342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639</a:t>
            </a:r>
          </a:p>
        </p:txBody>
      </p:sp>
      <p:sp>
        <p:nvSpPr>
          <p:cNvPr id="12" name="Oval 11"/>
          <p:cNvSpPr/>
          <p:nvPr/>
        </p:nvSpPr>
        <p:spPr>
          <a:xfrm>
            <a:off x="2724468" y="5474399"/>
            <a:ext cx="1005840" cy="100584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</a:t>
            </a:r>
          </a:p>
        </p:txBody>
      </p:sp>
      <p:pic>
        <p:nvPicPr>
          <p:cNvPr id="14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43" t="11629" r="9233" b="53617"/>
          <a:stretch/>
        </p:blipFill>
        <p:spPr bwMode="auto">
          <a:xfrm>
            <a:off x="10333819" y="5029200"/>
            <a:ext cx="1795816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7311661" y="735329"/>
            <a:ext cx="914400" cy="9144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873156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5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50"/>
                            </p:stCondLst>
                            <p:childTnLst>
                              <p:par>
                                <p:cTn id="3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75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2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60015" y="56779"/>
            <a:ext cx="334747" cy="680122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71611" y="56778"/>
            <a:ext cx="10631594" cy="22785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rta std cy"/>
                <a:ea typeface="+mn-ea"/>
                <a:cs typeface="+mn-cs"/>
              </a:rPr>
              <a:t>114 x 4 =</a:t>
            </a:r>
          </a:p>
        </p:txBody>
      </p:sp>
      <p:sp>
        <p:nvSpPr>
          <p:cNvPr id="7" name="Rectangle 6"/>
          <p:cNvSpPr/>
          <p:nvPr/>
        </p:nvSpPr>
        <p:spPr>
          <a:xfrm>
            <a:off x="3276600" y="2668824"/>
            <a:ext cx="6148714" cy="11342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446</a:t>
            </a:r>
          </a:p>
        </p:txBody>
      </p:sp>
      <p:sp>
        <p:nvSpPr>
          <p:cNvPr id="8" name="Rectangle 7"/>
          <p:cNvSpPr/>
          <p:nvPr/>
        </p:nvSpPr>
        <p:spPr>
          <a:xfrm>
            <a:off x="3242469" y="4074032"/>
            <a:ext cx="6148714" cy="11342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456</a:t>
            </a:r>
          </a:p>
        </p:txBody>
      </p:sp>
      <p:sp>
        <p:nvSpPr>
          <p:cNvPr id="9" name="Oval 8"/>
          <p:cNvSpPr/>
          <p:nvPr/>
        </p:nvSpPr>
        <p:spPr>
          <a:xfrm>
            <a:off x="2739549" y="2733022"/>
            <a:ext cx="1005840" cy="100584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739549" y="4138230"/>
            <a:ext cx="1005840" cy="100584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42469" y="5410201"/>
            <a:ext cx="6148714" cy="11342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466</a:t>
            </a:r>
          </a:p>
        </p:txBody>
      </p:sp>
      <p:sp>
        <p:nvSpPr>
          <p:cNvPr id="12" name="Oval 11"/>
          <p:cNvSpPr/>
          <p:nvPr/>
        </p:nvSpPr>
        <p:spPr>
          <a:xfrm>
            <a:off x="2724468" y="5474399"/>
            <a:ext cx="1005840" cy="100584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</a:t>
            </a:r>
          </a:p>
        </p:txBody>
      </p:sp>
      <p:pic>
        <p:nvPicPr>
          <p:cNvPr id="14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7" t="46090" r="51623" b="22163"/>
          <a:stretch/>
        </p:blipFill>
        <p:spPr bwMode="auto">
          <a:xfrm>
            <a:off x="10028715" y="5187462"/>
            <a:ext cx="2148204" cy="167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ounded Rectangle 14">
            <a:extLst>
              <a:ext uri="{FF2B5EF4-FFF2-40B4-BE49-F238E27FC236}">
                <a16:creationId xmlns:a16="http://schemas.microsoft.com/office/drawing/2014/main" id="{185C5CD5-90A7-48E9-A167-B47E6614EB7D}"/>
              </a:ext>
            </a:extLst>
          </p:cNvPr>
          <p:cNvSpPr/>
          <p:nvPr/>
        </p:nvSpPr>
        <p:spPr>
          <a:xfrm>
            <a:off x="7311661" y="738860"/>
            <a:ext cx="914400" cy="9144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123423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7" grpId="1" animBg="1"/>
      <p:bldP spid="8" grpId="0" animBg="1"/>
      <p:bldP spid="9" grpId="0" animBg="1"/>
      <p:bldP spid="9" grpId="1" animBg="1"/>
      <p:bldP spid="10" grpId="0" animBg="1"/>
      <p:bldP spid="11" grpId="0" animBg="1"/>
      <p:bldP spid="11" grpId="1" animBg="1"/>
      <p:bldP spid="12" grpId="0" animBg="1"/>
      <p:bldP spid="1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1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60015" y="56779"/>
            <a:ext cx="334747" cy="680122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71611" y="56778"/>
            <a:ext cx="10631594" cy="22785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rta std cy"/>
                <a:ea typeface="+mn-ea"/>
                <a:cs typeface="+mn-cs"/>
              </a:rPr>
              <a:t>160</a:t>
            </a:r>
            <a:r>
              <a:rPr kumimoji="0" lang="en-US" sz="4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rta std cy"/>
                <a:ea typeface="+mn-ea"/>
                <a:cs typeface="+mn-cs"/>
              </a:rPr>
              <a:t> x 5 =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rta std cy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76600" y="2668824"/>
            <a:ext cx="6148714" cy="11342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800</a:t>
            </a:r>
          </a:p>
        </p:txBody>
      </p:sp>
      <p:sp>
        <p:nvSpPr>
          <p:cNvPr id="8" name="Rectangle 7"/>
          <p:cNvSpPr/>
          <p:nvPr/>
        </p:nvSpPr>
        <p:spPr>
          <a:xfrm>
            <a:off x="3242469" y="4074032"/>
            <a:ext cx="6148714" cy="11342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810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739549" y="2733022"/>
            <a:ext cx="1005840" cy="100584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739549" y="4138230"/>
            <a:ext cx="1005840" cy="100584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42469" y="5410201"/>
            <a:ext cx="6148714" cy="11342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820</a:t>
            </a:r>
          </a:p>
        </p:txBody>
      </p:sp>
      <p:sp>
        <p:nvSpPr>
          <p:cNvPr id="12" name="Oval 11"/>
          <p:cNvSpPr/>
          <p:nvPr/>
        </p:nvSpPr>
        <p:spPr>
          <a:xfrm>
            <a:off x="2724468" y="5474399"/>
            <a:ext cx="1005840" cy="100584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</a:t>
            </a:r>
          </a:p>
        </p:txBody>
      </p:sp>
      <p:pic>
        <p:nvPicPr>
          <p:cNvPr id="15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5123" r="5950" b="23130"/>
          <a:stretch/>
        </p:blipFill>
        <p:spPr bwMode="auto">
          <a:xfrm>
            <a:off x="10329103" y="5082524"/>
            <a:ext cx="2148204" cy="167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ounded Rectangle 14">
            <a:extLst>
              <a:ext uri="{FF2B5EF4-FFF2-40B4-BE49-F238E27FC236}">
                <a16:creationId xmlns:a16="http://schemas.microsoft.com/office/drawing/2014/main" id="{B7EF4514-37BA-49E8-BC17-CC27A074A516}"/>
              </a:ext>
            </a:extLst>
          </p:cNvPr>
          <p:cNvSpPr/>
          <p:nvPr/>
        </p:nvSpPr>
        <p:spPr>
          <a:xfrm>
            <a:off x="7311661" y="735329"/>
            <a:ext cx="914400" cy="9144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049946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8" grpId="0" animBg="1"/>
      <p:bldP spid="8" grpId="1" animBg="1"/>
      <p:bldP spid="9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án 2 SH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67</Words>
  <Application>Microsoft Office PowerPoint</Application>
  <PresentationFormat>Widescreen</PresentationFormat>
  <Paragraphs>37</Paragraphs>
  <Slides>5</Slides>
  <Notes>2</Notes>
  <HiddenSlides>0</HiddenSlides>
  <MMClips>4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Arial-Rounded</vt:lpstr>
      <vt:lpstr>Averta std cy</vt:lpstr>
      <vt:lpstr>Calibri</vt:lpstr>
      <vt:lpstr>Kids</vt:lpstr>
      <vt:lpstr>Quicksand Medium</vt:lpstr>
      <vt:lpstr>Times New Roman</vt:lpstr>
      <vt:lpstr>3_Office Theme</vt:lpstr>
      <vt:lpstr>1_Toán 2 SHS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 Tran</dc:creator>
  <cp:lastModifiedBy>ADMIN</cp:lastModifiedBy>
  <cp:revision>34</cp:revision>
  <dcterms:created xsi:type="dcterms:W3CDTF">2022-09-06T00:47:11Z</dcterms:created>
  <dcterms:modified xsi:type="dcterms:W3CDTF">2024-05-15T01:32:27Z</dcterms:modified>
</cp:coreProperties>
</file>