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A1F-5259-4D02-9560-A6716E171E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4477-BAE0-433F-A178-5D8C1690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0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A1F-5259-4D02-9560-A6716E171E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4477-BAE0-433F-A178-5D8C1690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7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A1F-5259-4D02-9560-A6716E171E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4477-BAE0-433F-A178-5D8C1690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A1F-5259-4D02-9560-A6716E171E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4477-BAE0-433F-A178-5D8C1690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6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A1F-5259-4D02-9560-A6716E171E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4477-BAE0-433F-A178-5D8C1690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5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A1F-5259-4D02-9560-A6716E171E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4477-BAE0-433F-A178-5D8C1690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3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A1F-5259-4D02-9560-A6716E171E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4477-BAE0-433F-A178-5D8C1690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6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A1F-5259-4D02-9560-A6716E171E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4477-BAE0-433F-A178-5D8C1690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3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A1F-5259-4D02-9560-A6716E171E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4477-BAE0-433F-A178-5D8C1690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A1F-5259-4D02-9560-A6716E171E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4477-BAE0-433F-A178-5D8C1690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1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CA1F-5259-4D02-9560-A6716E171E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4477-BAE0-433F-A178-5D8C1690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4CA1F-5259-4D02-9560-A6716E171E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E4477-BAE0-433F-A178-5D8C1690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5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0D396E-5671-A702-5A1F-E521C6279DCE}"/>
              </a:ext>
            </a:extLst>
          </p:cNvPr>
          <p:cNvSpPr txBox="1"/>
          <p:nvPr/>
        </p:nvSpPr>
        <p:spPr>
          <a:xfrm>
            <a:off x="227706" y="952820"/>
            <a:ext cx="1156424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4431E7-DC1C-4C77-C66D-2202E3EB1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45" y="1842760"/>
            <a:ext cx="8631382" cy="501524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6407B8E1-AC31-A7F5-E663-A6C3395076EB}"/>
              </a:ext>
            </a:extLst>
          </p:cNvPr>
          <p:cNvSpPr/>
          <p:nvPr/>
        </p:nvSpPr>
        <p:spPr>
          <a:xfrm>
            <a:off x="227706" y="34424"/>
            <a:ext cx="7792345" cy="828675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  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1" y="354684"/>
            <a:ext cx="10404763" cy="484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869881" y="3339876"/>
            <a:ext cx="4730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869881" y="1851208"/>
            <a:ext cx="77036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thằn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lằn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2024-05-15T01:34:00Z</dcterms:created>
  <dcterms:modified xsi:type="dcterms:W3CDTF">2024-05-15T01:34:22Z</dcterms:modified>
</cp:coreProperties>
</file>