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52C3E-6287-4058-AF54-4F9460534072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CA14-B43E-4061-A145-D935F1A0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1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58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5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2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FEC3-6219-4127-93C4-980779C94991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BA3E-8EA5-4BD0-BFED-65DAFF36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0"/>
            <a:ext cx="8551073" cy="515755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883798"/>
            <a:ext cx="7334124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8" y="802590"/>
            <a:ext cx="10542781" cy="33312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25 x 8 x 4 = ?...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b="1" dirty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6F007-9DD6-A542-642C-81D75A12738B}"/>
              </a:ext>
            </a:extLst>
          </p:cNvPr>
          <p:cNvSpPr txBox="1"/>
          <p:nvPr/>
        </p:nvSpPr>
        <p:spPr>
          <a:xfrm>
            <a:off x="3552825" y="2457450"/>
            <a:ext cx="540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(25 x 4 ) x 8 </a:t>
            </a:r>
          </a:p>
          <a:p>
            <a:r>
              <a: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x 8 = 800</a:t>
            </a:r>
          </a:p>
        </p:txBody>
      </p:sp>
    </p:spTree>
    <p:extLst>
      <p:ext uri="{BB962C8B-B14F-4D97-AF65-F5344CB8AC3E}">
        <p14:creationId xmlns:p14="http://schemas.microsoft.com/office/powerpoint/2010/main" val="20476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WIN10-HOMSL</dc:creator>
  <cp:lastModifiedBy>WIN10-HOMSL</cp:lastModifiedBy>
  <cp:revision>1</cp:revision>
  <dcterms:created xsi:type="dcterms:W3CDTF">2024-05-15T05:58:44Z</dcterms:created>
  <dcterms:modified xsi:type="dcterms:W3CDTF">2024-05-15T05:58:56Z</dcterms:modified>
</cp:coreProperties>
</file>