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76" r:id="rId7"/>
    <p:sldId id="278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C0E06-B4AC-4F43-891F-C19573BE3B73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F1FF-4E7F-403D-985B-DBD28D39E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các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cản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đường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mặt</a:t>
            </a:r>
            <a:r>
              <a:rPr lang="en-GB" baseline="0" dirty="0"/>
              <a:t> </a:t>
            </a:r>
            <a:r>
              <a:rPr lang="en-GB" baseline="0" dirty="0" err="1"/>
              <a:t>trời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sang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6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2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1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3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4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2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3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2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4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E3520B-D5F8-731D-D27C-EEC2142FA52E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 rot="5400000">
            <a:off x="-304800" y="5510213"/>
            <a:ext cx="1200150" cy="390525"/>
          </a:xfrm>
          <a:prstGeom prst="rect">
            <a:avLst/>
          </a:prstGeom>
        </p:spPr>
      </p:pic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1C96EEA-BD2F-9CB1-55F3-A7209C392BC8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17145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1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microsoft.com/office/2007/relationships/hdphoto" Target="../media/hdphoto2.wdp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0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65" y="-90728"/>
            <a:ext cx="10297886" cy="124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" y="292619"/>
            <a:ext cx="3162564" cy="1105160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8325" y="2607497"/>
            <a:ext cx="2151918" cy="3214183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32" y="4423777"/>
            <a:ext cx="2422378" cy="1694688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94118" l="5640" r="93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5" t="32394" r="42351" b="32939"/>
          <a:stretch/>
        </p:blipFill>
        <p:spPr>
          <a:xfrm>
            <a:off x="4870479" y="3600448"/>
            <a:ext cx="3451860" cy="2377441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9666" r="15722" b="17999"/>
          <a:stretch/>
        </p:blipFill>
        <p:spPr>
          <a:xfrm>
            <a:off x="7371568" y="3709960"/>
            <a:ext cx="2338315" cy="2629090"/>
          </a:xfrm>
          <a:prstGeom prst="rect">
            <a:avLst/>
          </a:prstGeom>
        </p:spPr>
      </p:pic>
      <p:pic>
        <p:nvPicPr>
          <p:cNvPr id="11" name="Picture 1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81" y="3520439"/>
            <a:ext cx="2903220" cy="29032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9765" y="1730319"/>
            <a:ext cx="8734567" cy="1927281"/>
          </a:xfrm>
          <a:prstGeom prst="roundRect">
            <a:avLst/>
          </a:prstGeom>
          <a:solidFill>
            <a:schemeClr val="bg2">
              <a:alpha val="72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3" name="图片 19">
            <a:hlinkClick r:id="rId17" action="ppaction://hlinksldjump"/>
            <a:extLst>
              <a:ext uri="{FF2B5EF4-FFF2-40B4-BE49-F238E27FC236}">
                <a16:creationId xmlns:a16="http://schemas.microsoft.com/office/drawing/2014/main" id="{45A1E450-C5AB-5459-A65F-D73C8CA21D2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38" y="1016893"/>
            <a:ext cx="1378643" cy="12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0.49076 -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75 -0.00555 L 0.63607 -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07 -0.00555 L 0.81107 0.018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107 0.01806 L 1.2254 0.03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GB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x 2 x 7 = ?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55081" y="3490996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55081" y="4915024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1983" y="-14486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3561961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796171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3145680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4714904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5 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4" y="2103223"/>
            <a:ext cx="10735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GB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 x 3 x 5 = ?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40818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200" b="1" dirty="0">
                  <a:solidFill>
                    <a:srgbClr val="4472C4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95</a:t>
              </a:r>
              <a:endPara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32305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35623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600" b="1" dirty="0">
                  <a:solidFill>
                    <a:srgbClr val="5B9BD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56333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1788" y="737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28" y="5093667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824559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86989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08157" y="3193677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1574 L 0.3336 0.014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 x 3 x 5= 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110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115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27945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125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4399" y="103631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5087612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813166" y="3054026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58601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4727825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140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27945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145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4754" y="-78979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18" y="3495619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72810" y="4803168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46823" y="3128697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531722" y="4734822"/>
            <a:ext cx="2016566" cy="21301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81075" y="2199528"/>
            <a:ext cx="1022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GB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7 x 4 = ?</a:t>
            </a:r>
          </a:p>
        </p:txBody>
      </p:sp>
    </p:spTree>
    <p:extLst>
      <p:ext uri="{BB962C8B-B14F-4D97-AF65-F5344CB8AC3E}">
        <p14:creationId xmlns:p14="http://schemas.microsoft.com/office/powerpoint/2010/main" val="2025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31705 -0.00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0"/>
            <a:ext cx="8551073" cy="515755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9" y="883798"/>
            <a:ext cx="7334124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8" y="802590"/>
            <a:ext cx="10542781" cy="33312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25 x 8 x 4 = ?...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b="1" dirty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9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1" y="2963075"/>
            <a:ext cx="2999853" cy="4058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6F007-9DD6-A542-642C-81D75A12738B}"/>
              </a:ext>
            </a:extLst>
          </p:cNvPr>
          <p:cNvSpPr txBox="1"/>
          <p:nvPr/>
        </p:nvSpPr>
        <p:spPr>
          <a:xfrm>
            <a:off x="3552825" y="2457450"/>
            <a:ext cx="5400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(25 x 4 ) x 8 </a:t>
            </a:r>
          </a:p>
          <a:p>
            <a:r>
              <a: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x 8 = 800</a:t>
            </a:r>
          </a:p>
        </p:txBody>
      </p:sp>
    </p:spTree>
    <p:extLst>
      <p:ext uri="{BB962C8B-B14F-4D97-AF65-F5344CB8AC3E}">
        <p14:creationId xmlns:p14="http://schemas.microsoft.com/office/powerpoint/2010/main" val="42780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2EDBE-4BD7-A1CD-DC7D-2E413B707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82" y="557732"/>
            <a:ext cx="879119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228</Words>
  <Application>Microsoft Office PowerPoint</Application>
  <PresentationFormat>Widescreen</PresentationFormat>
  <Paragraphs>53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WIN10-HOMSL</cp:lastModifiedBy>
  <cp:revision>37</cp:revision>
  <dcterms:created xsi:type="dcterms:W3CDTF">2023-11-02T08:01:01Z</dcterms:created>
  <dcterms:modified xsi:type="dcterms:W3CDTF">2024-05-15T05:59:15Z</dcterms:modified>
</cp:coreProperties>
</file>