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</p:sldMasterIdLst>
  <p:notesMasterIdLst>
    <p:notesMasterId r:id="rId8"/>
  </p:notesMasterIdLst>
  <p:sldIdLst>
    <p:sldId id="309" r:id="rId2"/>
    <p:sldId id="308" r:id="rId3"/>
    <p:sldId id="310" r:id="rId4"/>
    <p:sldId id="318" r:id="rId5"/>
    <p:sldId id="320" r:id="rId6"/>
    <p:sldId id="32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D7F3"/>
    <a:srgbClr val="C3F1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792" autoAdjust="0"/>
  </p:normalViewPr>
  <p:slideViewPr>
    <p:cSldViewPr snapToGrid="0">
      <p:cViewPr varScale="1">
        <p:scale>
          <a:sx n="63" d="100"/>
          <a:sy n="63" d="100"/>
        </p:scale>
        <p:origin x="80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53595B-8F9F-45B8-A8D6-66B437C11F52}" type="datetimeFigureOut">
              <a:rPr lang="en-US" smtClean="0"/>
              <a:t>15/05/2024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F29FAB-40EF-42E5-ABFA-6E31892777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244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Click trứng để đến câu hỏi</a:t>
            </a:r>
          </a:p>
          <a:p>
            <a:r>
              <a:rPr lang="en-VN" dirty="0"/>
              <a:t>Click khủng long to để đến bài học</a:t>
            </a:r>
          </a:p>
          <a:p>
            <a:r>
              <a:rPr lang="en-VN" dirty="0"/>
              <a:t>Dẫn dắt: Có một cô khủng long mẹ bị lạc mất </a:t>
            </a:r>
            <a:r>
              <a:rPr lang="en-US" dirty="0"/>
              <a:t>4</a:t>
            </a:r>
            <a:r>
              <a:rPr lang="en-VN" dirty="0"/>
              <a:t> quả trứng. Chúng ta hãy cùng giúp khủng long mẹ đưa những quả trứng về nơi an toàn trước khi núi lửa phun trào nhé.</a:t>
            </a:r>
          </a:p>
        </p:txBody>
      </p:sp>
    </p:spTree>
    <p:extLst>
      <p:ext uri="{BB962C8B-B14F-4D97-AF65-F5344CB8AC3E}">
        <p14:creationId xmlns:p14="http://schemas.microsoft.com/office/powerpoint/2010/main" val="3399812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Click quả trứng để quay về</a:t>
            </a:r>
          </a:p>
        </p:txBody>
      </p:sp>
    </p:spTree>
    <p:extLst>
      <p:ext uri="{BB962C8B-B14F-4D97-AF65-F5344CB8AC3E}">
        <p14:creationId xmlns:p14="http://schemas.microsoft.com/office/powerpoint/2010/main" val="29633767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477618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0817921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phép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hoặc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chia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10, 100, 1000, …. 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nhẩm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nhanh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hôm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nay: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chia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10, 100, 1000,…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29FAB-40EF-42E5-ABFA-6E31892777B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438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141447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752167" y="1202767"/>
            <a:ext cx="66876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8933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60000" y="3988833"/>
            <a:ext cx="1027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7928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954399" y="2782633"/>
            <a:ext cx="5141600" cy="18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9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1726084" y="1772633"/>
            <a:ext cx="35984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1507236" y="4491467"/>
            <a:ext cx="4036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/>
          <p:nvPr/>
        </p:nvSpPr>
        <p:spPr>
          <a:xfrm>
            <a:off x="11357546" y="951482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3"/>
          <p:cNvSpPr/>
          <p:nvPr/>
        </p:nvSpPr>
        <p:spPr>
          <a:xfrm rot="10800000">
            <a:off x="11377268" y="1786249"/>
            <a:ext cx="182897" cy="156792"/>
          </a:xfrm>
          <a:custGeom>
            <a:avLst/>
            <a:gdLst/>
            <a:ahLst/>
            <a:cxnLst/>
            <a:rect l="l" t="t" r="r" b="b"/>
            <a:pathLst>
              <a:path w="3482" h="2985" extrusionOk="0">
                <a:moveTo>
                  <a:pt x="756" y="0"/>
                </a:moveTo>
                <a:lnTo>
                  <a:pt x="0" y="2487"/>
                </a:lnTo>
                <a:lnTo>
                  <a:pt x="3481" y="2984"/>
                </a:lnTo>
                <a:lnTo>
                  <a:pt x="75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3"/>
          <p:cNvSpPr/>
          <p:nvPr/>
        </p:nvSpPr>
        <p:spPr>
          <a:xfrm rot="10800000">
            <a:off x="11564371" y="5523299"/>
            <a:ext cx="374095" cy="181900"/>
          </a:xfrm>
          <a:custGeom>
            <a:avLst/>
            <a:gdLst/>
            <a:ahLst/>
            <a:cxnLst/>
            <a:rect l="l" t="t" r="r" b="b"/>
            <a:pathLst>
              <a:path w="7122" h="3463" extrusionOk="0">
                <a:moveTo>
                  <a:pt x="6306" y="1"/>
                </a:moveTo>
                <a:lnTo>
                  <a:pt x="0" y="3462"/>
                </a:lnTo>
                <a:lnTo>
                  <a:pt x="7122" y="2209"/>
                </a:lnTo>
                <a:lnTo>
                  <a:pt x="6306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3"/>
          <p:cNvSpPr/>
          <p:nvPr/>
        </p:nvSpPr>
        <p:spPr>
          <a:xfrm rot="10800000">
            <a:off x="11147360" y="3110299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3"/>
          <p:cNvSpPr/>
          <p:nvPr/>
        </p:nvSpPr>
        <p:spPr>
          <a:xfrm>
            <a:off x="11928594" y="2771110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3"/>
          <p:cNvSpPr/>
          <p:nvPr/>
        </p:nvSpPr>
        <p:spPr>
          <a:xfrm>
            <a:off x="11592597" y="4491482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3"/>
          <p:cNvSpPr/>
          <p:nvPr/>
        </p:nvSpPr>
        <p:spPr>
          <a:xfrm rot="10800000">
            <a:off x="10778499" y="556351"/>
            <a:ext cx="335435" cy="190199"/>
          </a:xfrm>
          <a:custGeom>
            <a:avLst/>
            <a:gdLst/>
            <a:ahLst/>
            <a:cxnLst/>
            <a:rect l="l" t="t" r="r" b="b"/>
            <a:pathLst>
              <a:path w="6386" h="3621" extrusionOk="0">
                <a:moveTo>
                  <a:pt x="0" y="0"/>
                </a:moveTo>
                <a:lnTo>
                  <a:pt x="617" y="3621"/>
                </a:lnTo>
                <a:lnTo>
                  <a:pt x="6386" y="2129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3"/>
          <p:cNvSpPr/>
          <p:nvPr/>
        </p:nvSpPr>
        <p:spPr>
          <a:xfrm>
            <a:off x="1586470" y="340821"/>
            <a:ext cx="182897" cy="156792"/>
          </a:xfrm>
          <a:custGeom>
            <a:avLst/>
            <a:gdLst/>
            <a:ahLst/>
            <a:cxnLst/>
            <a:rect l="l" t="t" r="r" b="b"/>
            <a:pathLst>
              <a:path w="3482" h="2985" extrusionOk="0">
                <a:moveTo>
                  <a:pt x="756" y="0"/>
                </a:moveTo>
                <a:lnTo>
                  <a:pt x="0" y="2487"/>
                </a:lnTo>
                <a:lnTo>
                  <a:pt x="3481" y="2984"/>
                </a:lnTo>
                <a:lnTo>
                  <a:pt x="75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3"/>
          <p:cNvSpPr/>
          <p:nvPr/>
        </p:nvSpPr>
        <p:spPr>
          <a:xfrm>
            <a:off x="5826608" y="400619"/>
            <a:ext cx="182897" cy="241412"/>
          </a:xfrm>
          <a:custGeom>
            <a:avLst/>
            <a:gdLst/>
            <a:ahLst/>
            <a:cxnLst/>
            <a:rect l="l" t="t" r="r" b="b"/>
            <a:pathLst>
              <a:path w="3482" h="4596" extrusionOk="0">
                <a:moveTo>
                  <a:pt x="3482" y="0"/>
                </a:moveTo>
                <a:lnTo>
                  <a:pt x="1" y="2845"/>
                </a:lnTo>
                <a:lnTo>
                  <a:pt x="2627" y="4596"/>
                </a:lnTo>
                <a:lnTo>
                  <a:pt x="348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3"/>
          <p:cNvSpPr/>
          <p:nvPr/>
        </p:nvSpPr>
        <p:spPr>
          <a:xfrm>
            <a:off x="2997083" y="308457"/>
            <a:ext cx="281123" cy="189148"/>
          </a:xfrm>
          <a:custGeom>
            <a:avLst/>
            <a:gdLst/>
            <a:ahLst/>
            <a:cxnLst/>
            <a:rect l="l" t="t" r="r" b="b"/>
            <a:pathLst>
              <a:path w="5352" h="3601" extrusionOk="0">
                <a:moveTo>
                  <a:pt x="1" y="0"/>
                </a:moveTo>
                <a:lnTo>
                  <a:pt x="3860" y="3601"/>
                </a:lnTo>
                <a:lnTo>
                  <a:pt x="5352" y="1114"/>
                </a:lnTo>
                <a:lnTo>
                  <a:pt x="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3"/>
          <p:cNvSpPr/>
          <p:nvPr/>
        </p:nvSpPr>
        <p:spPr>
          <a:xfrm rot="10800000">
            <a:off x="563379" y="380818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3"/>
          <p:cNvSpPr/>
          <p:nvPr/>
        </p:nvSpPr>
        <p:spPr>
          <a:xfrm rot="10800000">
            <a:off x="10162583" y="84918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3"/>
          <p:cNvSpPr/>
          <p:nvPr/>
        </p:nvSpPr>
        <p:spPr>
          <a:xfrm rot="10800000">
            <a:off x="7815079" y="232051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/>
          <p:nvPr/>
        </p:nvSpPr>
        <p:spPr>
          <a:xfrm>
            <a:off x="5143549" y="6275506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3"/>
          <p:cNvSpPr/>
          <p:nvPr/>
        </p:nvSpPr>
        <p:spPr>
          <a:xfrm rot="10800000">
            <a:off x="3057804" y="6479067"/>
            <a:ext cx="255017" cy="216357"/>
          </a:xfrm>
          <a:custGeom>
            <a:avLst/>
            <a:gdLst/>
            <a:ahLst/>
            <a:cxnLst/>
            <a:rect l="l" t="t" r="r" b="b"/>
            <a:pathLst>
              <a:path w="4855" h="4119" extrusionOk="0">
                <a:moveTo>
                  <a:pt x="2984" y="0"/>
                </a:moveTo>
                <a:lnTo>
                  <a:pt x="0" y="4118"/>
                </a:lnTo>
                <a:lnTo>
                  <a:pt x="4854" y="3979"/>
                </a:lnTo>
                <a:lnTo>
                  <a:pt x="298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3"/>
          <p:cNvSpPr/>
          <p:nvPr/>
        </p:nvSpPr>
        <p:spPr>
          <a:xfrm rot="10800000">
            <a:off x="11659981" y="6995750"/>
            <a:ext cx="182897" cy="241412"/>
          </a:xfrm>
          <a:custGeom>
            <a:avLst/>
            <a:gdLst/>
            <a:ahLst/>
            <a:cxnLst/>
            <a:rect l="l" t="t" r="r" b="b"/>
            <a:pathLst>
              <a:path w="3482" h="4596" extrusionOk="0">
                <a:moveTo>
                  <a:pt x="3482" y="0"/>
                </a:moveTo>
                <a:lnTo>
                  <a:pt x="1" y="2845"/>
                </a:lnTo>
                <a:lnTo>
                  <a:pt x="2627" y="4596"/>
                </a:lnTo>
                <a:lnTo>
                  <a:pt x="3482" y="0"/>
                </a:ln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3"/>
          <p:cNvSpPr/>
          <p:nvPr/>
        </p:nvSpPr>
        <p:spPr>
          <a:xfrm rot="10800000">
            <a:off x="10008951" y="6424293"/>
            <a:ext cx="240363" cy="194401"/>
          </a:xfrm>
          <a:custGeom>
            <a:avLst/>
            <a:gdLst/>
            <a:ahLst/>
            <a:cxnLst/>
            <a:rect l="l" t="t" r="r" b="b"/>
            <a:pathLst>
              <a:path w="4576" h="3701" extrusionOk="0">
                <a:moveTo>
                  <a:pt x="199" y="0"/>
                </a:moveTo>
                <a:lnTo>
                  <a:pt x="0" y="1512"/>
                </a:lnTo>
                <a:lnTo>
                  <a:pt x="4575" y="3700"/>
                </a:lnTo>
                <a:lnTo>
                  <a:pt x="19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3"/>
          <p:cNvSpPr/>
          <p:nvPr/>
        </p:nvSpPr>
        <p:spPr>
          <a:xfrm rot="10800000">
            <a:off x="547805" y="6108238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3"/>
          <p:cNvSpPr/>
          <p:nvPr/>
        </p:nvSpPr>
        <p:spPr>
          <a:xfrm rot="10800000">
            <a:off x="7265654" y="6305833"/>
            <a:ext cx="374095" cy="181900"/>
          </a:xfrm>
          <a:custGeom>
            <a:avLst/>
            <a:gdLst/>
            <a:ahLst/>
            <a:cxnLst/>
            <a:rect l="l" t="t" r="r" b="b"/>
            <a:pathLst>
              <a:path w="7122" h="3463" extrusionOk="0">
                <a:moveTo>
                  <a:pt x="6306" y="1"/>
                </a:moveTo>
                <a:lnTo>
                  <a:pt x="0" y="3462"/>
                </a:lnTo>
                <a:lnTo>
                  <a:pt x="7122" y="2209"/>
                </a:lnTo>
                <a:lnTo>
                  <a:pt x="630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3"/>
          <p:cNvSpPr/>
          <p:nvPr/>
        </p:nvSpPr>
        <p:spPr>
          <a:xfrm>
            <a:off x="1672050" y="6554345"/>
            <a:ext cx="67391" cy="65779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>
            <a:off x="11592583" y="6488596"/>
            <a:ext cx="67391" cy="65779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>
            <a:off x="226904" y="4759228"/>
            <a:ext cx="31395" cy="31395"/>
          </a:xfrm>
          <a:custGeom>
            <a:avLst/>
            <a:gdLst/>
            <a:ahLst/>
            <a:cxnLst/>
            <a:rect l="l" t="t" r="r" b="b"/>
            <a:pathLst>
              <a:path w="399" h="399" extrusionOk="0">
                <a:moveTo>
                  <a:pt x="200" y="0"/>
                </a:moveTo>
                <a:cubicBezTo>
                  <a:pt x="80" y="0"/>
                  <a:pt x="1" y="100"/>
                  <a:pt x="1" y="199"/>
                </a:cubicBezTo>
                <a:cubicBezTo>
                  <a:pt x="1" y="319"/>
                  <a:pt x="80" y="398"/>
                  <a:pt x="200" y="398"/>
                </a:cubicBezTo>
                <a:cubicBezTo>
                  <a:pt x="319" y="398"/>
                  <a:pt x="399" y="319"/>
                  <a:pt x="399" y="199"/>
                </a:cubicBezTo>
                <a:cubicBezTo>
                  <a:pt x="399" y="100"/>
                  <a:pt x="319" y="0"/>
                  <a:pt x="2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3"/>
          <p:cNvSpPr/>
          <p:nvPr/>
        </p:nvSpPr>
        <p:spPr>
          <a:xfrm rot="10800000">
            <a:off x="285817" y="2679577"/>
            <a:ext cx="240363" cy="194401"/>
          </a:xfrm>
          <a:custGeom>
            <a:avLst/>
            <a:gdLst/>
            <a:ahLst/>
            <a:cxnLst/>
            <a:rect l="l" t="t" r="r" b="b"/>
            <a:pathLst>
              <a:path w="4576" h="3701" extrusionOk="0">
                <a:moveTo>
                  <a:pt x="199" y="0"/>
                </a:moveTo>
                <a:lnTo>
                  <a:pt x="0" y="1512"/>
                </a:lnTo>
                <a:lnTo>
                  <a:pt x="4575" y="3700"/>
                </a:lnTo>
                <a:lnTo>
                  <a:pt x="19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 rot="10800000">
            <a:off x="632472" y="5174905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>
            <a:off x="258298" y="6305823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>
            <a:off x="132980" y="2152000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>
            <a:off x="526181" y="1360579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17585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0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7211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3590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p31"/>
          <p:cNvSpPr/>
          <p:nvPr/>
        </p:nvSpPr>
        <p:spPr>
          <a:xfrm>
            <a:off x="508445" y="4998739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31"/>
          <p:cNvSpPr/>
          <p:nvPr/>
        </p:nvSpPr>
        <p:spPr>
          <a:xfrm rot="10800000">
            <a:off x="564637" y="3076371"/>
            <a:ext cx="202753" cy="267571"/>
          </a:xfrm>
          <a:custGeom>
            <a:avLst/>
            <a:gdLst/>
            <a:ahLst/>
            <a:cxnLst/>
            <a:rect l="l" t="t" r="r" b="b"/>
            <a:pathLst>
              <a:path w="3860" h="5094" extrusionOk="0">
                <a:moveTo>
                  <a:pt x="1632" y="1"/>
                </a:moveTo>
                <a:lnTo>
                  <a:pt x="0" y="5093"/>
                </a:lnTo>
                <a:lnTo>
                  <a:pt x="3860" y="876"/>
                </a:lnTo>
                <a:lnTo>
                  <a:pt x="1632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2" name="Google Shape;942;p31"/>
          <p:cNvSpPr/>
          <p:nvPr/>
        </p:nvSpPr>
        <p:spPr>
          <a:xfrm rot="10800000">
            <a:off x="445301" y="5245854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3" name="Google Shape;943;p31"/>
          <p:cNvSpPr/>
          <p:nvPr/>
        </p:nvSpPr>
        <p:spPr>
          <a:xfrm rot="10800000">
            <a:off x="164161" y="4128799"/>
            <a:ext cx="182897" cy="241412"/>
          </a:xfrm>
          <a:custGeom>
            <a:avLst/>
            <a:gdLst/>
            <a:ahLst/>
            <a:cxnLst/>
            <a:rect l="l" t="t" r="r" b="b"/>
            <a:pathLst>
              <a:path w="3482" h="4596" extrusionOk="0">
                <a:moveTo>
                  <a:pt x="3482" y="0"/>
                </a:moveTo>
                <a:lnTo>
                  <a:pt x="1" y="2845"/>
                </a:lnTo>
                <a:lnTo>
                  <a:pt x="2627" y="4596"/>
                </a:lnTo>
                <a:lnTo>
                  <a:pt x="348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4" name="Google Shape;944;p31"/>
          <p:cNvSpPr/>
          <p:nvPr/>
        </p:nvSpPr>
        <p:spPr>
          <a:xfrm rot="10800000">
            <a:off x="164157" y="2197209"/>
            <a:ext cx="281123" cy="189148"/>
          </a:xfrm>
          <a:custGeom>
            <a:avLst/>
            <a:gdLst/>
            <a:ahLst/>
            <a:cxnLst/>
            <a:rect l="l" t="t" r="r" b="b"/>
            <a:pathLst>
              <a:path w="5352" h="3601" extrusionOk="0">
                <a:moveTo>
                  <a:pt x="1" y="0"/>
                </a:moveTo>
                <a:lnTo>
                  <a:pt x="3860" y="3601"/>
                </a:lnTo>
                <a:lnTo>
                  <a:pt x="5352" y="1114"/>
                </a:lnTo>
                <a:lnTo>
                  <a:pt x="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5" name="Google Shape;945;p31"/>
          <p:cNvSpPr/>
          <p:nvPr/>
        </p:nvSpPr>
        <p:spPr>
          <a:xfrm rot="10800000">
            <a:off x="767391" y="1017215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6" name="Google Shape;946;p31"/>
          <p:cNvSpPr/>
          <p:nvPr/>
        </p:nvSpPr>
        <p:spPr>
          <a:xfrm>
            <a:off x="640178" y="1788039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7" name="Google Shape;947;p31"/>
          <p:cNvSpPr/>
          <p:nvPr/>
        </p:nvSpPr>
        <p:spPr>
          <a:xfrm>
            <a:off x="423311" y="4207961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31"/>
          <p:cNvSpPr/>
          <p:nvPr/>
        </p:nvSpPr>
        <p:spPr>
          <a:xfrm>
            <a:off x="498567" y="482360"/>
            <a:ext cx="31395" cy="31395"/>
          </a:xfrm>
          <a:custGeom>
            <a:avLst/>
            <a:gdLst/>
            <a:ahLst/>
            <a:cxnLst/>
            <a:rect l="l" t="t" r="r" b="b"/>
            <a:pathLst>
              <a:path w="399" h="399" extrusionOk="0">
                <a:moveTo>
                  <a:pt x="200" y="0"/>
                </a:moveTo>
                <a:cubicBezTo>
                  <a:pt x="80" y="0"/>
                  <a:pt x="1" y="100"/>
                  <a:pt x="1" y="199"/>
                </a:cubicBezTo>
                <a:cubicBezTo>
                  <a:pt x="1" y="319"/>
                  <a:pt x="80" y="398"/>
                  <a:pt x="200" y="398"/>
                </a:cubicBezTo>
                <a:cubicBezTo>
                  <a:pt x="319" y="398"/>
                  <a:pt x="399" y="319"/>
                  <a:pt x="399" y="199"/>
                </a:cubicBezTo>
                <a:cubicBezTo>
                  <a:pt x="399" y="100"/>
                  <a:pt x="319" y="0"/>
                  <a:pt x="2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31"/>
          <p:cNvSpPr/>
          <p:nvPr/>
        </p:nvSpPr>
        <p:spPr>
          <a:xfrm>
            <a:off x="767410" y="3654581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31"/>
          <p:cNvSpPr/>
          <p:nvPr/>
        </p:nvSpPr>
        <p:spPr>
          <a:xfrm>
            <a:off x="11476344" y="1821498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31"/>
          <p:cNvSpPr/>
          <p:nvPr/>
        </p:nvSpPr>
        <p:spPr>
          <a:xfrm rot="10800000">
            <a:off x="11646033" y="4585332"/>
            <a:ext cx="255017" cy="216357"/>
          </a:xfrm>
          <a:custGeom>
            <a:avLst/>
            <a:gdLst/>
            <a:ahLst/>
            <a:cxnLst/>
            <a:rect l="l" t="t" r="r" b="b"/>
            <a:pathLst>
              <a:path w="4855" h="4119" extrusionOk="0">
                <a:moveTo>
                  <a:pt x="2984" y="0"/>
                </a:moveTo>
                <a:lnTo>
                  <a:pt x="0" y="4118"/>
                </a:lnTo>
                <a:lnTo>
                  <a:pt x="4854" y="3979"/>
                </a:lnTo>
                <a:lnTo>
                  <a:pt x="298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31"/>
          <p:cNvSpPr/>
          <p:nvPr/>
        </p:nvSpPr>
        <p:spPr>
          <a:xfrm rot="10800000">
            <a:off x="11731758" y="5379882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31"/>
          <p:cNvSpPr/>
          <p:nvPr/>
        </p:nvSpPr>
        <p:spPr>
          <a:xfrm rot="10800000">
            <a:off x="11425358" y="3845715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4" name="Google Shape;954;p31"/>
          <p:cNvSpPr/>
          <p:nvPr/>
        </p:nvSpPr>
        <p:spPr>
          <a:xfrm>
            <a:off x="12025778" y="2319228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5" name="Google Shape;955;p31"/>
          <p:cNvSpPr/>
          <p:nvPr/>
        </p:nvSpPr>
        <p:spPr>
          <a:xfrm>
            <a:off x="11506546" y="2802095"/>
            <a:ext cx="67391" cy="65779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6" name="Google Shape;956;p31"/>
          <p:cNvSpPr/>
          <p:nvPr/>
        </p:nvSpPr>
        <p:spPr>
          <a:xfrm>
            <a:off x="11961874" y="3501909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7" name="Google Shape;957;p31"/>
          <p:cNvSpPr/>
          <p:nvPr/>
        </p:nvSpPr>
        <p:spPr>
          <a:xfrm>
            <a:off x="11646645" y="897228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8" name="Google Shape;958;p31"/>
          <p:cNvSpPr/>
          <p:nvPr/>
        </p:nvSpPr>
        <p:spPr>
          <a:xfrm rot="10800000">
            <a:off x="5224289" y="6663314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9" name="Google Shape;959;p31"/>
          <p:cNvSpPr/>
          <p:nvPr/>
        </p:nvSpPr>
        <p:spPr>
          <a:xfrm rot="10800000">
            <a:off x="9566801" y="6328049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0" name="Google Shape;960;p31"/>
          <p:cNvSpPr/>
          <p:nvPr/>
        </p:nvSpPr>
        <p:spPr>
          <a:xfrm rot="10800000">
            <a:off x="10770966" y="6597536"/>
            <a:ext cx="67391" cy="65779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31"/>
          <p:cNvSpPr/>
          <p:nvPr/>
        </p:nvSpPr>
        <p:spPr>
          <a:xfrm>
            <a:off x="547312" y="5896599"/>
            <a:ext cx="182897" cy="241412"/>
          </a:xfrm>
          <a:custGeom>
            <a:avLst/>
            <a:gdLst/>
            <a:ahLst/>
            <a:cxnLst/>
            <a:rect l="l" t="t" r="r" b="b"/>
            <a:pathLst>
              <a:path w="3482" h="4596" extrusionOk="0">
                <a:moveTo>
                  <a:pt x="3482" y="0"/>
                </a:moveTo>
                <a:lnTo>
                  <a:pt x="1" y="2845"/>
                </a:lnTo>
                <a:lnTo>
                  <a:pt x="2627" y="4596"/>
                </a:lnTo>
                <a:lnTo>
                  <a:pt x="3482" y="0"/>
                </a:ln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2" name="Google Shape;962;p31"/>
          <p:cNvSpPr/>
          <p:nvPr/>
        </p:nvSpPr>
        <p:spPr>
          <a:xfrm>
            <a:off x="3703755" y="6408387"/>
            <a:ext cx="281123" cy="189148"/>
          </a:xfrm>
          <a:custGeom>
            <a:avLst/>
            <a:gdLst/>
            <a:ahLst/>
            <a:cxnLst/>
            <a:rect l="l" t="t" r="r" b="b"/>
            <a:pathLst>
              <a:path w="5352" h="3601" extrusionOk="0">
                <a:moveTo>
                  <a:pt x="1" y="0"/>
                </a:moveTo>
                <a:lnTo>
                  <a:pt x="3860" y="3601"/>
                </a:lnTo>
                <a:lnTo>
                  <a:pt x="5352" y="1114"/>
                </a:lnTo>
                <a:lnTo>
                  <a:pt x="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3" name="Google Shape;963;p31"/>
          <p:cNvSpPr/>
          <p:nvPr/>
        </p:nvSpPr>
        <p:spPr>
          <a:xfrm>
            <a:off x="11561729" y="6232589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4" name="Google Shape;964;p31"/>
          <p:cNvSpPr/>
          <p:nvPr/>
        </p:nvSpPr>
        <p:spPr>
          <a:xfrm>
            <a:off x="7872368" y="6184841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5" name="Google Shape;965;p31"/>
          <p:cNvSpPr/>
          <p:nvPr/>
        </p:nvSpPr>
        <p:spPr>
          <a:xfrm>
            <a:off x="2541429" y="6307840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6" name="Google Shape;966;p31"/>
          <p:cNvSpPr/>
          <p:nvPr/>
        </p:nvSpPr>
        <p:spPr>
          <a:xfrm rot="10800000">
            <a:off x="1578755" y="5176648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7" name="Google Shape;967;p31"/>
          <p:cNvSpPr/>
          <p:nvPr/>
        </p:nvSpPr>
        <p:spPr>
          <a:xfrm rot="10800000">
            <a:off x="692998" y="5449057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8" name="Google Shape;968;p31"/>
          <p:cNvSpPr/>
          <p:nvPr/>
        </p:nvSpPr>
        <p:spPr>
          <a:xfrm rot="10800000">
            <a:off x="11940631" y="5483391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9" name="Google Shape;969;p31"/>
          <p:cNvSpPr/>
          <p:nvPr/>
        </p:nvSpPr>
        <p:spPr>
          <a:xfrm>
            <a:off x="7142958" y="-18442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0" name="Google Shape;970;p31"/>
          <p:cNvSpPr/>
          <p:nvPr/>
        </p:nvSpPr>
        <p:spPr>
          <a:xfrm>
            <a:off x="2800445" y="315173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1" name="Google Shape;971;p31"/>
          <p:cNvSpPr/>
          <p:nvPr/>
        </p:nvSpPr>
        <p:spPr>
          <a:xfrm>
            <a:off x="1677679" y="128695"/>
            <a:ext cx="67391" cy="65779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2" name="Google Shape;972;p31"/>
          <p:cNvSpPr/>
          <p:nvPr/>
        </p:nvSpPr>
        <p:spPr>
          <a:xfrm rot="10800000">
            <a:off x="11785828" y="653999"/>
            <a:ext cx="182897" cy="241412"/>
          </a:xfrm>
          <a:custGeom>
            <a:avLst/>
            <a:gdLst/>
            <a:ahLst/>
            <a:cxnLst/>
            <a:rect l="l" t="t" r="r" b="b"/>
            <a:pathLst>
              <a:path w="3482" h="4596" extrusionOk="0">
                <a:moveTo>
                  <a:pt x="3482" y="0"/>
                </a:moveTo>
                <a:lnTo>
                  <a:pt x="1" y="2845"/>
                </a:lnTo>
                <a:lnTo>
                  <a:pt x="2627" y="4596"/>
                </a:lnTo>
                <a:lnTo>
                  <a:pt x="3482" y="0"/>
                </a:ln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3" name="Google Shape;973;p31"/>
          <p:cNvSpPr/>
          <p:nvPr/>
        </p:nvSpPr>
        <p:spPr>
          <a:xfrm rot="10800000">
            <a:off x="8531157" y="194475"/>
            <a:ext cx="281123" cy="189148"/>
          </a:xfrm>
          <a:custGeom>
            <a:avLst/>
            <a:gdLst/>
            <a:ahLst/>
            <a:cxnLst/>
            <a:rect l="l" t="t" r="r" b="b"/>
            <a:pathLst>
              <a:path w="5352" h="3601" extrusionOk="0">
                <a:moveTo>
                  <a:pt x="1" y="0"/>
                </a:moveTo>
                <a:lnTo>
                  <a:pt x="3860" y="3601"/>
                </a:lnTo>
                <a:lnTo>
                  <a:pt x="5352" y="1114"/>
                </a:lnTo>
                <a:lnTo>
                  <a:pt x="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4" name="Google Shape;974;p31"/>
          <p:cNvSpPr/>
          <p:nvPr/>
        </p:nvSpPr>
        <p:spPr>
          <a:xfrm rot="10800000">
            <a:off x="869634" y="370221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5" name="Google Shape;975;p31"/>
          <p:cNvSpPr/>
          <p:nvPr/>
        </p:nvSpPr>
        <p:spPr>
          <a:xfrm rot="10800000">
            <a:off x="4474374" y="463982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6" name="Google Shape;976;p31"/>
          <p:cNvSpPr/>
          <p:nvPr/>
        </p:nvSpPr>
        <p:spPr>
          <a:xfrm rot="10800000">
            <a:off x="9418068" y="559404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7" name="Google Shape;977;p31"/>
          <p:cNvSpPr/>
          <p:nvPr/>
        </p:nvSpPr>
        <p:spPr>
          <a:xfrm>
            <a:off x="10355425" y="1112725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8" name="Google Shape;978;p31"/>
          <p:cNvSpPr/>
          <p:nvPr/>
        </p:nvSpPr>
        <p:spPr>
          <a:xfrm>
            <a:off x="11737911" y="1259861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9" name="Google Shape;979;p31"/>
          <p:cNvSpPr/>
          <p:nvPr/>
        </p:nvSpPr>
        <p:spPr>
          <a:xfrm>
            <a:off x="490278" y="1225528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5229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p32"/>
          <p:cNvSpPr/>
          <p:nvPr/>
        </p:nvSpPr>
        <p:spPr>
          <a:xfrm>
            <a:off x="11459146" y="1053082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2" name="Google Shape;982;p32"/>
          <p:cNvSpPr/>
          <p:nvPr/>
        </p:nvSpPr>
        <p:spPr>
          <a:xfrm rot="10800000">
            <a:off x="11699528" y="4058593"/>
            <a:ext cx="281123" cy="189148"/>
          </a:xfrm>
          <a:custGeom>
            <a:avLst/>
            <a:gdLst/>
            <a:ahLst/>
            <a:cxnLst/>
            <a:rect l="l" t="t" r="r" b="b"/>
            <a:pathLst>
              <a:path w="5352" h="3601" extrusionOk="0">
                <a:moveTo>
                  <a:pt x="1" y="0"/>
                </a:moveTo>
                <a:lnTo>
                  <a:pt x="3860" y="3601"/>
                </a:lnTo>
                <a:lnTo>
                  <a:pt x="5352" y="1114"/>
                </a:lnTo>
                <a:lnTo>
                  <a:pt x="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3" name="Google Shape;983;p32"/>
          <p:cNvSpPr/>
          <p:nvPr/>
        </p:nvSpPr>
        <p:spPr>
          <a:xfrm rot="10800000">
            <a:off x="11478868" y="1887849"/>
            <a:ext cx="182897" cy="156792"/>
          </a:xfrm>
          <a:custGeom>
            <a:avLst/>
            <a:gdLst/>
            <a:ahLst/>
            <a:cxnLst/>
            <a:rect l="l" t="t" r="r" b="b"/>
            <a:pathLst>
              <a:path w="3482" h="2985" extrusionOk="0">
                <a:moveTo>
                  <a:pt x="756" y="0"/>
                </a:moveTo>
                <a:lnTo>
                  <a:pt x="0" y="2487"/>
                </a:lnTo>
                <a:lnTo>
                  <a:pt x="3481" y="2984"/>
                </a:lnTo>
                <a:lnTo>
                  <a:pt x="75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4" name="Google Shape;984;p32"/>
          <p:cNvSpPr/>
          <p:nvPr/>
        </p:nvSpPr>
        <p:spPr>
          <a:xfrm rot="10800000">
            <a:off x="11352738" y="5857599"/>
            <a:ext cx="374095" cy="181900"/>
          </a:xfrm>
          <a:custGeom>
            <a:avLst/>
            <a:gdLst/>
            <a:ahLst/>
            <a:cxnLst/>
            <a:rect l="l" t="t" r="r" b="b"/>
            <a:pathLst>
              <a:path w="7122" h="3463" extrusionOk="0">
                <a:moveTo>
                  <a:pt x="6306" y="1"/>
                </a:moveTo>
                <a:lnTo>
                  <a:pt x="0" y="3462"/>
                </a:lnTo>
                <a:lnTo>
                  <a:pt x="7122" y="2209"/>
                </a:lnTo>
                <a:lnTo>
                  <a:pt x="6306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32"/>
          <p:cNvSpPr/>
          <p:nvPr/>
        </p:nvSpPr>
        <p:spPr>
          <a:xfrm rot="10800000">
            <a:off x="11582411" y="2378099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32"/>
          <p:cNvSpPr/>
          <p:nvPr/>
        </p:nvSpPr>
        <p:spPr>
          <a:xfrm>
            <a:off x="12030194" y="2872710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2"/>
          <p:cNvSpPr/>
          <p:nvPr/>
        </p:nvSpPr>
        <p:spPr>
          <a:xfrm>
            <a:off x="11393731" y="4822763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2"/>
          <p:cNvSpPr/>
          <p:nvPr/>
        </p:nvSpPr>
        <p:spPr>
          <a:xfrm>
            <a:off x="11307214" y="3787945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2"/>
          <p:cNvSpPr/>
          <p:nvPr/>
        </p:nvSpPr>
        <p:spPr>
          <a:xfrm>
            <a:off x="11285333" y="5380496"/>
            <a:ext cx="67391" cy="65779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2"/>
          <p:cNvSpPr/>
          <p:nvPr/>
        </p:nvSpPr>
        <p:spPr>
          <a:xfrm>
            <a:off x="11659480" y="5314949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2"/>
          <p:cNvSpPr/>
          <p:nvPr/>
        </p:nvSpPr>
        <p:spPr>
          <a:xfrm rot="10800000">
            <a:off x="10880099" y="657951"/>
            <a:ext cx="335435" cy="190199"/>
          </a:xfrm>
          <a:custGeom>
            <a:avLst/>
            <a:gdLst/>
            <a:ahLst/>
            <a:cxnLst/>
            <a:rect l="l" t="t" r="r" b="b"/>
            <a:pathLst>
              <a:path w="6386" h="3621" extrusionOk="0">
                <a:moveTo>
                  <a:pt x="0" y="0"/>
                </a:moveTo>
                <a:lnTo>
                  <a:pt x="617" y="3621"/>
                </a:lnTo>
                <a:lnTo>
                  <a:pt x="6386" y="2129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2"/>
          <p:cNvSpPr/>
          <p:nvPr/>
        </p:nvSpPr>
        <p:spPr>
          <a:xfrm>
            <a:off x="11775182" y="1687591"/>
            <a:ext cx="255017" cy="216357"/>
          </a:xfrm>
          <a:custGeom>
            <a:avLst/>
            <a:gdLst/>
            <a:ahLst/>
            <a:cxnLst/>
            <a:rect l="l" t="t" r="r" b="b"/>
            <a:pathLst>
              <a:path w="4855" h="4119" extrusionOk="0">
                <a:moveTo>
                  <a:pt x="2984" y="0"/>
                </a:moveTo>
                <a:lnTo>
                  <a:pt x="0" y="4118"/>
                </a:lnTo>
                <a:lnTo>
                  <a:pt x="4854" y="3979"/>
                </a:lnTo>
                <a:lnTo>
                  <a:pt x="298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2"/>
          <p:cNvSpPr/>
          <p:nvPr/>
        </p:nvSpPr>
        <p:spPr>
          <a:xfrm>
            <a:off x="11775180" y="966211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2"/>
          <p:cNvSpPr/>
          <p:nvPr/>
        </p:nvSpPr>
        <p:spPr>
          <a:xfrm>
            <a:off x="8473309" y="280972"/>
            <a:ext cx="202753" cy="267571"/>
          </a:xfrm>
          <a:custGeom>
            <a:avLst/>
            <a:gdLst/>
            <a:ahLst/>
            <a:cxnLst/>
            <a:rect l="l" t="t" r="r" b="b"/>
            <a:pathLst>
              <a:path w="3860" h="5094" extrusionOk="0">
                <a:moveTo>
                  <a:pt x="1632" y="1"/>
                </a:moveTo>
                <a:lnTo>
                  <a:pt x="0" y="5093"/>
                </a:lnTo>
                <a:lnTo>
                  <a:pt x="3860" y="876"/>
                </a:lnTo>
                <a:lnTo>
                  <a:pt x="1632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2"/>
          <p:cNvSpPr/>
          <p:nvPr/>
        </p:nvSpPr>
        <p:spPr>
          <a:xfrm>
            <a:off x="1688070" y="442421"/>
            <a:ext cx="182897" cy="156792"/>
          </a:xfrm>
          <a:custGeom>
            <a:avLst/>
            <a:gdLst/>
            <a:ahLst/>
            <a:cxnLst/>
            <a:rect l="l" t="t" r="r" b="b"/>
            <a:pathLst>
              <a:path w="3482" h="2985" extrusionOk="0">
                <a:moveTo>
                  <a:pt x="756" y="0"/>
                </a:moveTo>
                <a:lnTo>
                  <a:pt x="0" y="2487"/>
                </a:lnTo>
                <a:lnTo>
                  <a:pt x="3481" y="2984"/>
                </a:lnTo>
                <a:lnTo>
                  <a:pt x="75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2"/>
          <p:cNvSpPr/>
          <p:nvPr/>
        </p:nvSpPr>
        <p:spPr>
          <a:xfrm>
            <a:off x="10581735" y="230766"/>
            <a:ext cx="374095" cy="181900"/>
          </a:xfrm>
          <a:custGeom>
            <a:avLst/>
            <a:gdLst/>
            <a:ahLst/>
            <a:cxnLst/>
            <a:rect l="l" t="t" r="r" b="b"/>
            <a:pathLst>
              <a:path w="7122" h="3463" extrusionOk="0">
                <a:moveTo>
                  <a:pt x="6306" y="1"/>
                </a:moveTo>
                <a:lnTo>
                  <a:pt x="0" y="3462"/>
                </a:lnTo>
                <a:lnTo>
                  <a:pt x="7122" y="2209"/>
                </a:lnTo>
                <a:lnTo>
                  <a:pt x="6306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2"/>
          <p:cNvSpPr/>
          <p:nvPr/>
        </p:nvSpPr>
        <p:spPr>
          <a:xfrm>
            <a:off x="359903" y="1141751"/>
            <a:ext cx="374148" cy="98277"/>
          </a:xfrm>
          <a:custGeom>
            <a:avLst/>
            <a:gdLst/>
            <a:ahLst/>
            <a:cxnLst/>
            <a:rect l="l" t="t" r="r" b="b"/>
            <a:pathLst>
              <a:path w="7123" h="1871" extrusionOk="0">
                <a:moveTo>
                  <a:pt x="7122" y="0"/>
                </a:moveTo>
                <a:lnTo>
                  <a:pt x="1" y="538"/>
                </a:lnTo>
                <a:lnTo>
                  <a:pt x="7043" y="1870"/>
                </a:lnTo>
                <a:lnTo>
                  <a:pt x="71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2"/>
          <p:cNvSpPr/>
          <p:nvPr/>
        </p:nvSpPr>
        <p:spPr>
          <a:xfrm>
            <a:off x="4848774" y="201019"/>
            <a:ext cx="182897" cy="241412"/>
          </a:xfrm>
          <a:custGeom>
            <a:avLst/>
            <a:gdLst/>
            <a:ahLst/>
            <a:cxnLst/>
            <a:rect l="l" t="t" r="r" b="b"/>
            <a:pathLst>
              <a:path w="3482" h="4596" extrusionOk="0">
                <a:moveTo>
                  <a:pt x="3482" y="0"/>
                </a:moveTo>
                <a:lnTo>
                  <a:pt x="1" y="2845"/>
                </a:lnTo>
                <a:lnTo>
                  <a:pt x="2627" y="4596"/>
                </a:lnTo>
                <a:lnTo>
                  <a:pt x="348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2"/>
          <p:cNvSpPr/>
          <p:nvPr/>
        </p:nvSpPr>
        <p:spPr>
          <a:xfrm>
            <a:off x="7839802" y="99066"/>
            <a:ext cx="374095" cy="181900"/>
          </a:xfrm>
          <a:custGeom>
            <a:avLst/>
            <a:gdLst/>
            <a:ahLst/>
            <a:cxnLst/>
            <a:rect l="l" t="t" r="r" b="b"/>
            <a:pathLst>
              <a:path w="7122" h="3463" extrusionOk="0">
                <a:moveTo>
                  <a:pt x="6306" y="1"/>
                </a:moveTo>
                <a:lnTo>
                  <a:pt x="0" y="3462"/>
                </a:lnTo>
                <a:lnTo>
                  <a:pt x="7122" y="2209"/>
                </a:lnTo>
                <a:lnTo>
                  <a:pt x="630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2"/>
          <p:cNvSpPr/>
          <p:nvPr/>
        </p:nvSpPr>
        <p:spPr>
          <a:xfrm>
            <a:off x="2969382" y="650990"/>
            <a:ext cx="281123" cy="189148"/>
          </a:xfrm>
          <a:custGeom>
            <a:avLst/>
            <a:gdLst/>
            <a:ahLst/>
            <a:cxnLst/>
            <a:rect l="l" t="t" r="r" b="b"/>
            <a:pathLst>
              <a:path w="5352" h="3601" extrusionOk="0">
                <a:moveTo>
                  <a:pt x="1" y="0"/>
                </a:moveTo>
                <a:lnTo>
                  <a:pt x="3860" y="3601"/>
                </a:lnTo>
                <a:lnTo>
                  <a:pt x="5352" y="1114"/>
                </a:lnTo>
                <a:lnTo>
                  <a:pt x="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2"/>
          <p:cNvSpPr/>
          <p:nvPr/>
        </p:nvSpPr>
        <p:spPr>
          <a:xfrm>
            <a:off x="654763" y="1826278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2"/>
          <p:cNvSpPr/>
          <p:nvPr/>
        </p:nvSpPr>
        <p:spPr>
          <a:xfrm>
            <a:off x="1059858" y="1457393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2"/>
          <p:cNvSpPr/>
          <p:nvPr/>
        </p:nvSpPr>
        <p:spPr>
          <a:xfrm rot="10800000">
            <a:off x="853113" y="618951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2"/>
          <p:cNvSpPr/>
          <p:nvPr/>
        </p:nvSpPr>
        <p:spPr>
          <a:xfrm rot="10800000">
            <a:off x="10264183" y="186518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2"/>
          <p:cNvSpPr/>
          <p:nvPr/>
        </p:nvSpPr>
        <p:spPr>
          <a:xfrm rot="10800000">
            <a:off x="5518613" y="548551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2"/>
          <p:cNvSpPr/>
          <p:nvPr/>
        </p:nvSpPr>
        <p:spPr>
          <a:xfrm>
            <a:off x="4779782" y="6165373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2"/>
          <p:cNvSpPr/>
          <p:nvPr/>
        </p:nvSpPr>
        <p:spPr>
          <a:xfrm rot="10800000">
            <a:off x="3159404" y="6580667"/>
            <a:ext cx="255017" cy="216357"/>
          </a:xfrm>
          <a:custGeom>
            <a:avLst/>
            <a:gdLst/>
            <a:ahLst/>
            <a:cxnLst/>
            <a:rect l="l" t="t" r="r" b="b"/>
            <a:pathLst>
              <a:path w="4855" h="4119" extrusionOk="0">
                <a:moveTo>
                  <a:pt x="2984" y="0"/>
                </a:moveTo>
                <a:lnTo>
                  <a:pt x="0" y="4118"/>
                </a:lnTo>
                <a:lnTo>
                  <a:pt x="4854" y="3979"/>
                </a:lnTo>
                <a:lnTo>
                  <a:pt x="298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2"/>
          <p:cNvSpPr/>
          <p:nvPr/>
        </p:nvSpPr>
        <p:spPr>
          <a:xfrm rot="10800000">
            <a:off x="11761581" y="7097350"/>
            <a:ext cx="182897" cy="241412"/>
          </a:xfrm>
          <a:custGeom>
            <a:avLst/>
            <a:gdLst/>
            <a:ahLst/>
            <a:cxnLst/>
            <a:rect l="l" t="t" r="r" b="b"/>
            <a:pathLst>
              <a:path w="3482" h="4596" extrusionOk="0">
                <a:moveTo>
                  <a:pt x="3482" y="0"/>
                </a:moveTo>
                <a:lnTo>
                  <a:pt x="1" y="2845"/>
                </a:lnTo>
                <a:lnTo>
                  <a:pt x="2627" y="4596"/>
                </a:lnTo>
                <a:lnTo>
                  <a:pt x="3482" y="0"/>
                </a:ln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2"/>
          <p:cNvSpPr/>
          <p:nvPr/>
        </p:nvSpPr>
        <p:spPr>
          <a:xfrm rot="10800000">
            <a:off x="10110551" y="6525893"/>
            <a:ext cx="240363" cy="194401"/>
          </a:xfrm>
          <a:custGeom>
            <a:avLst/>
            <a:gdLst/>
            <a:ahLst/>
            <a:cxnLst/>
            <a:rect l="l" t="t" r="r" b="b"/>
            <a:pathLst>
              <a:path w="4576" h="3701" extrusionOk="0">
                <a:moveTo>
                  <a:pt x="199" y="0"/>
                </a:moveTo>
                <a:lnTo>
                  <a:pt x="0" y="1512"/>
                </a:lnTo>
                <a:lnTo>
                  <a:pt x="4575" y="3700"/>
                </a:lnTo>
                <a:lnTo>
                  <a:pt x="19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2"/>
          <p:cNvSpPr/>
          <p:nvPr/>
        </p:nvSpPr>
        <p:spPr>
          <a:xfrm rot="10800000">
            <a:off x="649405" y="6209838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2"/>
          <p:cNvSpPr/>
          <p:nvPr/>
        </p:nvSpPr>
        <p:spPr>
          <a:xfrm rot="10800000">
            <a:off x="7355605" y="6148833"/>
            <a:ext cx="374095" cy="181900"/>
          </a:xfrm>
          <a:custGeom>
            <a:avLst/>
            <a:gdLst/>
            <a:ahLst/>
            <a:cxnLst/>
            <a:rect l="l" t="t" r="r" b="b"/>
            <a:pathLst>
              <a:path w="7122" h="3463" extrusionOk="0">
                <a:moveTo>
                  <a:pt x="6306" y="1"/>
                </a:moveTo>
                <a:lnTo>
                  <a:pt x="0" y="3462"/>
                </a:lnTo>
                <a:lnTo>
                  <a:pt x="7122" y="2209"/>
                </a:lnTo>
                <a:lnTo>
                  <a:pt x="630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2"/>
          <p:cNvSpPr/>
          <p:nvPr/>
        </p:nvSpPr>
        <p:spPr>
          <a:xfrm rot="10800000">
            <a:off x="10266238" y="5796156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2"/>
          <p:cNvSpPr/>
          <p:nvPr/>
        </p:nvSpPr>
        <p:spPr>
          <a:xfrm>
            <a:off x="1773650" y="6655945"/>
            <a:ext cx="67391" cy="65779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2"/>
          <p:cNvSpPr/>
          <p:nvPr/>
        </p:nvSpPr>
        <p:spPr>
          <a:xfrm>
            <a:off x="11694183" y="6590196"/>
            <a:ext cx="67391" cy="65779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2"/>
          <p:cNvSpPr/>
          <p:nvPr/>
        </p:nvSpPr>
        <p:spPr>
          <a:xfrm>
            <a:off x="328504" y="4860828"/>
            <a:ext cx="31395" cy="31395"/>
          </a:xfrm>
          <a:custGeom>
            <a:avLst/>
            <a:gdLst/>
            <a:ahLst/>
            <a:cxnLst/>
            <a:rect l="l" t="t" r="r" b="b"/>
            <a:pathLst>
              <a:path w="399" h="399" extrusionOk="0">
                <a:moveTo>
                  <a:pt x="200" y="0"/>
                </a:moveTo>
                <a:cubicBezTo>
                  <a:pt x="80" y="0"/>
                  <a:pt x="1" y="100"/>
                  <a:pt x="1" y="199"/>
                </a:cubicBezTo>
                <a:cubicBezTo>
                  <a:pt x="1" y="319"/>
                  <a:pt x="80" y="398"/>
                  <a:pt x="200" y="398"/>
                </a:cubicBezTo>
                <a:cubicBezTo>
                  <a:pt x="319" y="398"/>
                  <a:pt x="399" y="319"/>
                  <a:pt x="399" y="199"/>
                </a:cubicBezTo>
                <a:cubicBezTo>
                  <a:pt x="399" y="100"/>
                  <a:pt x="319" y="0"/>
                  <a:pt x="2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2"/>
          <p:cNvSpPr/>
          <p:nvPr/>
        </p:nvSpPr>
        <p:spPr>
          <a:xfrm rot="10800000">
            <a:off x="122997" y="502233"/>
            <a:ext cx="182897" cy="241412"/>
          </a:xfrm>
          <a:custGeom>
            <a:avLst/>
            <a:gdLst/>
            <a:ahLst/>
            <a:cxnLst/>
            <a:rect l="l" t="t" r="r" b="b"/>
            <a:pathLst>
              <a:path w="3482" h="4596" extrusionOk="0">
                <a:moveTo>
                  <a:pt x="3482" y="0"/>
                </a:moveTo>
                <a:lnTo>
                  <a:pt x="1" y="2845"/>
                </a:lnTo>
                <a:lnTo>
                  <a:pt x="2627" y="4596"/>
                </a:lnTo>
                <a:lnTo>
                  <a:pt x="3482" y="0"/>
                </a:ln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2"/>
          <p:cNvSpPr/>
          <p:nvPr/>
        </p:nvSpPr>
        <p:spPr>
          <a:xfrm rot="10800000">
            <a:off x="244398" y="4056185"/>
            <a:ext cx="335435" cy="190199"/>
          </a:xfrm>
          <a:custGeom>
            <a:avLst/>
            <a:gdLst/>
            <a:ahLst/>
            <a:cxnLst/>
            <a:rect l="l" t="t" r="r" b="b"/>
            <a:pathLst>
              <a:path w="6386" h="3621" extrusionOk="0">
                <a:moveTo>
                  <a:pt x="0" y="0"/>
                </a:moveTo>
                <a:lnTo>
                  <a:pt x="617" y="3621"/>
                </a:lnTo>
                <a:lnTo>
                  <a:pt x="6386" y="2129"/>
                </a:lnTo>
                <a:lnTo>
                  <a:pt x="0" y="0"/>
                </a:ln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2"/>
          <p:cNvSpPr/>
          <p:nvPr/>
        </p:nvSpPr>
        <p:spPr>
          <a:xfrm rot="10800000">
            <a:off x="627751" y="5935136"/>
            <a:ext cx="374148" cy="98277"/>
          </a:xfrm>
          <a:custGeom>
            <a:avLst/>
            <a:gdLst/>
            <a:ahLst/>
            <a:cxnLst/>
            <a:rect l="l" t="t" r="r" b="b"/>
            <a:pathLst>
              <a:path w="7123" h="1871" extrusionOk="0">
                <a:moveTo>
                  <a:pt x="7122" y="0"/>
                </a:moveTo>
                <a:lnTo>
                  <a:pt x="1" y="538"/>
                </a:lnTo>
                <a:lnTo>
                  <a:pt x="7043" y="1870"/>
                </a:lnTo>
                <a:lnTo>
                  <a:pt x="71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2"/>
          <p:cNvSpPr/>
          <p:nvPr/>
        </p:nvSpPr>
        <p:spPr>
          <a:xfrm rot="10800000">
            <a:off x="387417" y="2781177"/>
            <a:ext cx="240363" cy="194401"/>
          </a:xfrm>
          <a:custGeom>
            <a:avLst/>
            <a:gdLst/>
            <a:ahLst/>
            <a:cxnLst/>
            <a:rect l="l" t="t" r="r" b="b"/>
            <a:pathLst>
              <a:path w="4576" h="3701" extrusionOk="0">
                <a:moveTo>
                  <a:pt x="199" y="0"/>
                </a:moveTo>
                <a:lnTo>
                  <a:pt x="0" y="1512"/>
                </a:lnTo>
                <a:lnTo>
                  <a:pt x="4575" y="3700"/>
                </a:lnTo>
                <a:lnTo>
                  <a:pt x="19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2"/>
          <p:cNvSpPr/>
          <p:nvPr/>
        </p:nvSpPr>
        <p:spPr>
          <a:xfrm rot="10800000">
            <a:off x="537744" y="5205699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2"/>
          <p:cNvSpPr/>
          <p:nvPr/>
        </p:nvSpPr>
        <p:spPr>
          <a:xfrm rot="10800000">
            <a:off x="217271" y="5528572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2"/>
          <p:cNvSpPr/>
          <p:nvPr/>
        </p:nvSpPr>
        <p:spPr>
          <a:xfrm>
            <a:off x="359898" y="6407423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2"/>
          <p:cNvSpPr/>
          <p:nvPr/>
        </p:nvSpPr>
        <p:spPr>
          <a:xfrm>
            <a:off x="234580" y="2253600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2"/>
          <p:cNvSpPr/>
          <p:nvPr/>
        </p:nvSpPr>
        <p:spPr>
          <a:xfrm>
            <a:off x="114447" y="3220279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2"/>
          <p:cNvSpPr/>
          <p:nvPr/>
        </p:nvSpPr>
        <p:spPr>
          <a:xfrm>
            <a:off x="400630" y="5041549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2"/>
          <p:cNvSpPr/>
          <p:nvPr/>
        </p:nvSpPr>
        <p:spPr>
          <a:xfrm>
            <a:off x="579847" y="1617445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75518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p33"/>
          <p:cNvSpPr/>
          <p:nvPr/>
        </p:nvSpPr>
        <p:spPr>
          <a:xfrm>
            <a:off x="11332677" y="4595180"/>
            <a:ext cx="31395" cy="31395"/>
          </a:xfrm>
          <a:custGeom>
            <a:avLst/>
            <a:gdLst/>
            <a:ahLst/>
            <a:cxnLst/>
            <a:rect l="l" t="t" r="r" b="b"/>
            <a:pathLst>
              <a:path w="399" h="399" extrusionOk="0">
                <a:moveTo>
                  <a:pt x="200" y="0"/>
                </a:moveTo>
                <a:cubicBezTo>
                  <a:pt x="80" y="0"/>
                  <a:pt x="1" y="100"/>
                  <a:pt x="1" y="199"/>
                </a:cubicBezTo>
                <a:cubicBezTo>
                  <a:pt x="1" y="319"/>
                  <a:pt x="80" y="398"/>
                  <a:pt x="200" y="398"/>
                </a:cubicBezTo>
                <a:cubicBezTo>
                  <a:pt x="319" y="398"/>
                  <a:pt x="399" y="319"/>
                  <a:pt x="399" y="199"/>
                </a:cubicBezTo>
                <a:cubicBezTo>
                  <a:pt x="399" y="100"/>
                  <a:pt x="319" y="0"/>
                  <a:pt x="2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9" name="Google Shape;1029;p33"/>
          <p:cNvSpPr/>
          <p:nvPr/>
        </p:nvSpPr>
        <p:spPr>
          <a:xfrm>
            <a:off x="166086" y="2241736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0" name="Google Shape;1030;p33"/>
          <p:cNvSpPr/>
          <p:nvPr/>
        </p:nvSpPr>
        <p:spPr>
          <a:xfrm>
            <a:off x="6989067" y="73496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1" name="Google Shape;1031;p33"/>
          <p:cNvSpPr/>
          <p:nvPr/>
        </p:nvSpPr>
        <p:spPr>
          <a:xfrm>
            <a:off x="2646554" y="407109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2" name="Google Shape;1032;p33"/>
          <p:cNvSpPr/>
          <p:nvPr/>
        </p:nvSpPr>
        <p:spPr>
          <a:xfrm>
            <a:off x="1523790" y="220632"/>
            <a:ext cx="67391" cy="65779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3" name="Google Shape;1033;p33"/>
          <p:cNvSpPr/>
          <p:nvPr/>
        </p:nvSpPr>
        <p:spPr>
          <a:xfrm rot="10800000">
            <a:off x="335776" y="5005570"/>
            <a:ext cx="255017" cy="216357"/>
          </a:xfrm>
          <a:custGeom>
            <a:avLst/>
            <a:gdLst/>
            <a:ahLst/>
            <a:cxnLst/>
            <a:rect l="l" t="t" r="r" b="b"/>
            <a:pathLst>
              <a:path w="4855" h="4119" extrusionOk="0">
                <a:moveTo>
                  <a:pt x="2984" y="0"/>
                </a:moveTo>
                <a:lnTo>
                  <a:pt x="0" y="4118"/>
                </a:lnTo>
                <a:lnTo>
                  <a:pt x="4854" y="3979"/>
                </a:lnTo>
                <a:lnTo>
                  <a:pt x="298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4" name="Google Shape;1034;p33"/>
          <p:cNvSpPr/>
          <p:nvPr/>
        </p:nvSpPr>
        <p:spPr>
          <a:xfrm rot="10800000">
            <a:off x="421500" y="5800118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5" name="Google Shape;1035;p33"/>
          <p:cNvSpPr/>
          <p:nvPr/>
        </p:nvSpPr>
        <p:spPr>
          <a:xfrm rot="10800000">
            <a:off x="11631937" y="745935"/>
            <a:ext cx="182897" cy="241412"/>
          </a:xfrm>
          <a:custGeom>
            <a:avLst/>
            <a:gdLst/>
            <a:ahLst/>
            <a:cxnLst/>
            <a:rect l="l" t="t" r="r" b="b"/>
            <a:pathLst>
              <a:path w="3482" h="4596" extrusionOk="0">
                <a:moveTo>
                  <a:pt x="3482" y="0"/>
                </a:moveTo>
                <a:lnTo>
                  <a:pt x="1" y="2845"/>
                </a:lnTo>
                <a:lnTo>
                  <a:pt x="2627" y="4596"/>
                </a:lnTo>
                <a:lnTo>
                  <a:pt x="3482" y="0"/>
                </a:ln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6" name="Google Shape;1036;p33"/>
          <p:cNvSpPr/>
          <p:nvPr/>
        </p:nvSpPr>
        <p:spPr>
          <a:xfrm rot="10800000">
            <a:off x="8377267" y="286413"/>
            <a:ext cx="281123" cy="189148"/>
          </a:xfrm>
          <a:custGeom>
            <a:avLst/>
            <a:gdLst/>
            <a:ahLst/>
            <a:cxnLst/>
            <a:rect l="l" t="t" r="r" b="b"/>
            <a:pathLst>
              <a:path w="5352" h="3601" extrusionOk="0">
                <a:moveTo>
                  <a:pt x="1" y="0"/>
                </a:moveTo>
                <a:lnTo>
                  <a:pt x="3860" y="3601"/>
                </a:lnTo>
                <a:lnTo>
                  <a:pt x="5352" y="1114"/>
                </a:lnTo>
                <a:lnTo>
                  <a:pt x="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7" name="Google Shape;1037;p33"/>
          <p:cNvSpPr/>
          <p:nvPr/>
        </p:nvSpPr>
        <p:spPr>
          <a:xfrm rot="10800000">
            <a:off x="5498378" y="2751908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8" name="Google Shape;1038;p33"/>
          <p:cNvSpPr/>
          <p:nvPr/>
        </p:nvSpPr>
        <p:spPr>
          <a:xfrm rot="10800000">
            <a:off x="3689913" y="6360975"/>
            <a:ext cx="202753" cy="267571"/>
          </a:xfrm>
          <a:custGeom>
            <a:avLst/>
            <a:gdLst/>
            <a:ahLst/>
            <a:cxnLst/>
            <a:rect l="l" t="t" r="r" b="b"/>
            <a:pathLst>
              <a:path w="3860" h="5094" extrusionOk="0">
                <a:moveTo>
                  <a:pt x="1632" y="1"/>
                </a:moveTo>
                <a:lnTo>
                  <a:pt x="0" y="5093"/>
                </a:lnTo>
                <a:lnTo>
                  <a:pt x="3860" y="876"/>
                </a:lnTo>
                <a:lnTo>
                  <a:pt x="1632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9" name="Google Shape;1039;p33"/>
          <p:cNvSpPr/>
          <p:nvPr/>
        </p:nvSpPr>
        <p:spPr>
          <a:xfrm rot="10800000">
            <a:off x="10495008" y="6310303"/>
            <a:ext cx="182897" cy="156792"/>
          </a:xfrm>
          <a:custGeom>
            <a:avLst/>
            <a:gdLst/>
            <a:ahLst/>
            <a:cxnLst/>
            <a:rect l="l" t="t" r="r" b="b"/>
            <a:pathLst>
              <a:path w="3482" h="2985" extrusionOk="0">
                <a:moveTo>
                  <a:pt x="756" y="0"/>
                </a:moveTo>
                <a:lnTo>
                  <a:pt x="0" y="2487"/>
                </a:lnTo>
                <a:lnTo>
                  <a:pt x="3481" y="2984"/>
                </a:lnTo>
                <a:lnTo>
                  <a:pt x="75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0" name="Google Shape;1040;p33"/>
          <p:cNvSpPr/>
          <p:nvPr/>
        </p:nvSpPr>
        <p:spPr>
          <a:xfrm rot="10800000">
            <a:off x="11248571" y="3790537"/>
            <a:ext cx="335435" cy="190199"/>
          </a:xfrm>
          <a:custGeom>
            <a:avLst/>
            <a:gdLst/>
            <a:ahLst/>
            <a:cxnLst/>
            <a:rect l="l" t="t" r="r" b="b"/>
            <a:pathLst>
              <a:path w="6386" h="3621" extrusionOk="0">
                <a:moveTo>
                  <a:pt x="0" y="0"/>
                </a:moveTo>
                <a:lnTo>
                  <a:pt x="617" y="3621"/>
                </a:lnTo>
                <a:lnTo>
                  <a:pt x="6386" y="2129"/>
                </a:lnTo>
                <a:lnTo>
                  <a:pt x="0" y="0"/>
                </a:ln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1" name="Google Shape;1041;p33"/>
          <p:cNvSpPr/>
          <p:nvPr/>
        </p:nvSpPr>
        <p:spPr>
          <a:xfrm rot="10800000">
            <a:off x="1410143" y="6496853"/>
            <a:ext cx="374095" cy="181900"/>
          </a:xfrm>
          <a:custGeom>
            <a:avLst/>
            <a:gdLst/>
            <a:ahLst/>
            <a:cxnLst/>
            <a:rect l="l" t="t" r="r" b="b"/>
            <a:pathLst>
              <a:path w="7122" h="3463" extrusionOk="0">
                <a:moveTo>
                  <a:pt x="6306" y="1"/>
                </a:moveTo>
                <a:lnTo>
                  <a:pt x="0" y="3462"/>
                </a:lnTo>
                <a:lnTo>
                  <a:pt x="7122" y="2209"/>
                </a:lnTo>
                <a:lnTo>
                  <a:pt x="6306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2" name="Google Shape;1042;p33"/>
          <p:cNvSpPr/>
          <p:nvPr/>
        </p:nvSpPr>
        <p:spPr>
          <a:xfrm rot="10800000">
            <a:off x="11631925" y="5669490"/>
            <a:ext cx="374148" cy="98277"/>
          </a:xfrm>
          <a:custGeom>
            <a:avLst/>
            <a:gdLst/>
            <a:ahLst/>
            <a:cxnLst/>
            <a:rect l="l" t="t" r="r" b="b"/>
            <a:pathLst>
              <a:path w="7123" h="1871" extrusionOk="0">
                <a:moveTo>
                  <a:pt x="7122" y="0"/>
                </a:moveTo>
                <a:lnTo>
                  <a:pt x="1" y="538"/>
                </a:lnTo>
                <a:lnTo>
                  <a:pt x="7043" y="1870"/>
                </a:lnTo>
                <a:lnTo>
                  <a:pt x="71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3" name="Google Shape;1043;p33"/>
          <p:cNvSpPr/>
          <p:nvPr/>
        </p:nvSpPr>
        <p:spPr>
          <a:xfrm rot="10800000">
            <a:off x="11391591" y="2515529"/>
            <a:ext cx="240363" cy="194401"/>
          </a:xfrm>
          <a:custGeom>
            <a:avLst/>
            <a:gdLst/>
            <a:ahLst/>
            <a:cxnLst/>
            <a:rect l="l" t="t" r="r" b="b"/>
            <a:pathLst>
              <a:path w="4576" h="3701" extrusionOk="0">
                <a:moveTo>
                  <a:pt x="199" y="0"/>
                </a:moveTo>
                <a:lnTo>
                  <a:pt x="0" y="1512"/>
                </a:lnTo>
                <a:lnTo>
                  <a:pt x="4575" y="3700"/>
                </a:lnTo>
                <a:lnTo>
                  <a:pt x="19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4" name="Google Shape;1044;p33"/>
          <p:cNvSpPr/>
          <p:nvPr/>
        </p:nvSpPr>
        <p:spPr>
          <a:xfrm rot="10800000">
            <a:off x="715745" y="462158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5" name="Google Shape;1045;p33"/>
          <p:cNvSpPr/>
          <p:nvPr/>
        </p:nvSpPr>
        <p:spPr>
          <a:xfrm rot="10800000">
            <a:off x="7334304" y="6467086"/>
            <a:ext cx="182897" cy="241412"/>
          </a:xfrm>
          <a:custGeom>
            <a:avLst/>
            <a:gdLst/>
            <a:ahLst/>
            <a:cxnLst/>
            <a:rect l="l" t="t" r="r" b="b"/>
            <a:pathLst>
              <a:path w="3482" h="4596" extrusionOk="0">
                <a:moveTo>
                  <a:pt x="3482" y="0"/>
                </a:moveTo>
                <a:lnTo>
                  <a:pt x="1" y="2845"/>
                </a:lnTo>
                <a:lnTo>
                  <a:pt x="2627" y="4596"/>
                </a:lnTo>
                <a:lnTo>
                  <a:pt x="348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6" name="Google Shape;1046;p33"/>
          <p:cNvSpPr/>
          <p:nvPr/>
        </p:nvSpPr>
        <p:spPr>
          <a:xfrm rot="10800000">
            <a:off x="4152077" y="6628553"/>
            <a:ext cx="374095" cy="181900"/>
          </a:xfrm>
          <a:custGeom>
            <a:avLst/>
            <a:gdLst/>
            <a:ahLst/>
            <a:cxnLst/>
            <a:rect l="l" t="t" r="r" b="b"/>
            <a:pathLst>
              <a:path w="7122" h="3463" extrusionOk="0">
                <a:moveTo>
                  <a:pt x="6306" y="1"/>
                </a:moveTo>
                <a:lnTo>
                  <a:pt x="0" y="3462"/>
                </a:lnTo>
                <a:lnTo>
                  <a:pt x="7122" y="2209"/>
                </a:lnTo>
                <a:lnTo>
                  <a:pt x="630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7" name="Google Shape;1047;p33"/>
          <p:cNvSpPr/>
          <p:nvPr/>
        </p:nvSpPr>
        <p:spPr>
          <a:xfrm rot="10800000">
            <a:off x="9115467" y="6069379"/>
            <a:ext cx="281123" cy="189148"/>
          </a:xfrm>
          <a:custGeom>
            <a:avLst/>
            <a:gdLst/>
            <a:ahLst/>
            <a:cxnLst/>
            <a:rect l="l" t="t" r="r" b="b"/>
            <a:pathLst>
              <a:path w="5352" h="3601" extrusionOk="0">
                <a:moveTo>
                  <a:pt x="1" y="0"/>
                </a:moveTo>
                <a:lnTo>
                  <a:pt x="3860" y="3601"/>
                </a:lnTo>
                <a:lnTo>
                  <a:pt x="5352" y="1114"/>
                </a:lnTo>
                <a:lnTo>
                  <a:pt x="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8" name="Google Shape;1048;p33"/>
          <p:cNvSpPr/>
          <p:nvPr/>
        </p:nvSpPr>
        <p:spPr>
          <a:xfrm rot="10800000">
            <a:off x="115100" y="4265951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9" name="Google Shape;1049;p33"/>
          <p:cNvSpPr/>
          <p:nvPr/>
        </p:nvSpPr>
        <p:spPr>
          <a:xfrm rot="10800000">
            <a:off x="11541916" y="4940051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0" name="Google Shape;1050;p33"/>
          <p:cNvSpPr/>
          <p:nvPr/>
        </p:nvSpPr>
        <p:spPr>
          <a:xfrm rot="10800000">
            <a:off x="4320483" y="555918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1" name="Google Shape;1051;p33"/>
          <p:cNvSpPr/>
          <p:nvPr/>
        </p:nvSpPr>
        <p:spPr>
          <a:xfrm rot="10800000">
            <a:off x="11221444" y="5262925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2" name="Google Shape;1052;p33"/>
          <p:cNvSpPr/>
          <p:nvPr/>
        </p:nvSpPr>
        <p:spPr>
          <a:xfrm rot="10800000">
            <a:off x="9264177" y="651341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3" name="Google Shape;1053;p33"/>
          <p:cNvSpPr/>
          <p:nvPr/>
        </p:nvSpPr>
        <p:spPr>
          <a:xfrm>
            <a:off x="11364071" y="6141775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4" name="Google Shape;1054;p33"/>
          <p:cNvSpPr/>
          <p:nvPr/>
        </p:nvSpPr>
        <p:spPr>
          <a:xfrm>
            <a:off x="11238753" y="1987952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5" name="Google Shape;1055;p33"/>
          <p:cNvSpPr/>
          <p:nvPr/>
        </p:nvSpPr>
        <p:spPr>
          <a:xfrm>
            <a:off x="1953001" y="6575862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6" name="Google Shape;1056;p33"/>
          <p:cNvSpPr/>
          <p:nvPr/>
        </p:nvSpPr>
        <p:spPr>
          <a:xfrm>
            <a:off x="11118621" y="2954632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7" name="Google Shape;1057;p33"/>
          <p:cNvSpPr/>
          <p:nvPr/>
        </p:nvSpPr>
        <p:spPr>
          <a:xfrm>
            <a:off x="715521" y="2739465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8" name="Google Shape;1058;p33"/>
          <p:cNvSpPr/>
          <p:nvPr/>
        </p:nvSpPr>
        <p:spPr>
          <a:xfrm>
            <a:off x="196290" y="3222332"/>
            <a:ext cx="67391" cy="65779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9" name="Google Shape;1059;p33"/>
          <p:cNvSpPr/>
          <p:nvPr/>
        </p:nvSpPr>
        <p:spPr>
          <a:xfrm>
            <a:off x="651618" y="3922146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0" name="Google Shape;1060;p33"/>
          <p:cNvSpPr/>
          <p:nvPr/>
        </p:nvSpPr>
        <p:spPr>
          <a:xfrm>
            <a:off x="11404804" y="4775902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1" name="Google Shape;1061;p33"/>
          <p:cNvSpPr/>
          <p:nvPr/>
        </p:nvSpPr>
        <p:spPr>
          <a:xfrm>
            <a:off x="6698571" y="6212175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2" name="Google Shape;1062;p33"/>
          <p:cNvSpPr/>
          <p:nvPr/>
        </p:nvSpPr>
        <p:spPr>
          <a:xfrm>
            <a:off x="10201534" y="1204662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3" name="Google Shape;1063;p33"/>
          <p:cNvSpPr/>
          <p:nvPr/>
        </p:nvSpPr>
        <p:spPr>
          <a:xfrm>
            <a:off x="11584021" y="1351799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4" name="Google Shape;1064;p33"/>
          <p:cNvSpPr/>
          <p:nvPr/>
        </p:nvSpPr>
        <p:spPr>
          <a:xfrm>
            <a:off x="336387" y="1317465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69435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Medium"/>
              <a:buChar char="●"/>
              <a:defRPr sz="18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○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■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●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○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■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●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○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 Medium"/>
              <a:buChar char="■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15314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audio" Target="../media/audio1.wav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4.xml"/><Relationship Id="rId18" Type="http://schemas.microsoft.com/office/2007/relationships/hdphoto" Target="../media/hdphoto8.wdp"/><Relationship Id="rId3" Type="http://schemas.openxmlformats.org/officeDocument/2006/relationships/image" Target="../media/image4.jpg"/><Relationship Id="rId21" Type="http://schemas.openxmlformats.org/officeDocument/2006/relationships/image" Target="../media/image12.png"/><Relationship Id="rId7" Type="http://schemas.microsoft.com/office/2007/relationships/hdphoto" Target="../media/hdphoto4.wdp"/><Relationship Id="rId12" Type="http://schemas.microsoft.com/office/2007/relationships/hdphoto" Target="../media/hdphoto6.wdp"/><Relationship Id="rId1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openxmlformats.org/officeDocument/2006/relationships/slide" Target="slide3.xml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8.png"/><Relationship Id="rId5" Type="http://schemas.microsoft.com/office/2007/relationships/hdphoto" Target="../media/hdphoto3.wdp"/><Relationship Id="rId15" Type="http://schemas.microsoft.com/office/2007/relationships/hdphoto" Target="../media/hdphoto7.wdp"/><Relationship Id="rId23" Type="http://schemas.openxmlformats.org/officeDocument/2006/relationships/image" Target="../media/image13.png"/><Relationship Id="rId10" Type="http://schemas.openxmlformats.org/officeDocument/2006/relationships/slide" Target="slide5.xml"/><Relationship Id="rId19" Type="http://schemas.openxmlformats.org/officeDocument/2006/relationships/slide" Target="slide6.xml"/><Relationship Id="rId4" Type="http://schemas.openxmlformats.org/officeDocument/2006/relationships/image" Target="../media/image5.png"/><Relationship Id="rId9" Type="http://schemas.microsoft.com/office/2007/relationships/hdphoto" Target="../media/hdphoto5.wdp"/><Relationship Id="rId14" Type="http://schemas.openxmlformats.org/officeDocument/2006/relationships/image" Target="../media/image9.png"/><Relationship Id="rId22" Type="http://schemas.microsoft.com/office/2007/relationships/hdphoto" Target="../media/hdphoto9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microsoft.com/office/2007/relationships/hdphoto" Target="../media/hdphoto8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slide" Target="slide2.xml"/><Relationship Id="rId4" Type="http://schemas.openxmlformats.org/officeDocument/2006/relationships/image" Target="../media/image14.jpg"/><Relationship Id="rId9" Type="http://schemas.microsoft.com/office/2007/relationships/hdphoto" Target="../media/hdphoto10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microsoft.com/office/2007/relationships/hdphoto" Target="../media/hdphoto7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slide" Target="slide2.xml"/><Relationship Id="rId4" Type="http://schemas.openxmlformats.org/officeDocument/2006/relationships/image" Target="../media/image16.jpg"/><Relationship Id="rId9" Type="http://schemas.microsoft.com/office/2007/relationships/hdphoto" Target="../media/hdphoto10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microsoft.com/office/2007/relationships/hdphoto" Target="../media/hdphoto6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slide" Target="slide2.xml"/><Relationship Id="rId4" Type="http://schemas.openxmlformats.org/officeDocument/2006/relationships/image" Target="../media/image17.jpg"/><Relationship Id="rId9" Type="http://schemas.microsoft.com/office/2007/relationships/hdphoto" Target="../media/hdphoto10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microsoft.com/office/2007/relationships/hdphoto" Target="../media/hdphoto8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slide" Target="slide2.xml"/><Relationship Id="rId4" Type="http://schemas.openxmlformats.org/officeDocument/2006/relationships/image" Target="../media/image18.jpg"/><Relationship Id="rId9" Type="http://schemas.microsoft.com/office/2007/relationships/hdphoto" Target="../media/hdphoto1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AB22FA5-2891-F145-980E-D68379BF49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54" b="90169" l="1600" r="97200">
                        <a14:foregroundMark x1="66400" y1="9738" x2="49800" y2="16667"/>
                        <a14:foregroundMark x1="49800" y1="16667" x2="35300" y2="32491"/>
                        <a14:foregroundMark x1="35300" y1="32491" x2="34300" y2="34457"/>
                        <a14:foregroundMark x1="34100" y1="2247" x2="41500" y2="14419"/>
                        <a14:foregroundMark x1="67100" y1="14419" x2="67100" y2="14419"/>
                        <a14:foregroundMark x1="67100" y1="14419" x2="67100" y2="14419"/>
                        <a14:foregroundMark x1="74900" y1="12266" x2="64800" y2="13390"/>
                        <a14:foregroundMark x1="64800" y1="13390" x2="69500" y2="16479"/>
                        <a14:foregroundMark x1="23200" y1="21067" x2="19400" y2="22659"/>
                        <a14:foregroundMark x1="25600" y1="21536" x2="27200" y2="22472"/>
                        <a14:foregroundMark x1="19400" y1="21348" x2="16300" y2="21816"/>
                        <a14:foregroundMark x1="8700" y1="23970" x2="8700" y2="23970"/>
                        <a14:foregroundMark x1="8700" y1="23970" x2="8700" y2="23970"/>
                        <a14:foregroundMark x1="5400" y1="34176" x2="5400" y2="34176"/>
                        <a14:foregroundMark x1="5400" y1="34176" x2="5400" y2="34176"/>
                        <a14:foregroundMark x1="3200" y1="46910" x2="3200" y2="46910"/>
                        <a14:foregroundMark x1="3000" y1="47097" x2="3000" y2="47097"/>
                        <a14:foregroundMark x1="1600" y1="33146" x2="1600" y2="33146"/>
                        <a14:foregroundMark x1="1600" y1="33146" x2="1600" y2="33146"/>
                        <a14:foregroundMark x1="13700" y1="83333" x2="13700" y2="83333"/>
                        <a14:foregroundMark x1="13500" y1="83333" x2="13500" y2="83333"/>
                        <a14:foregroundMark x1="14400" y1="75749" x2="24200" y2="83801"/>
                        <a14:foregroundMark x1="24200" y1="83801" x2="49100" y2="86704"/>
                        <a14:foregroundMark x1="49100" y1="86704" x2="61500" y2="85019"/>
                        <a14:foregroundMark x1="61500" y1="85019" x2="70600" y2="80712"/>
                        <a14:foregroundMark x1="70600" y1="80712" x2="72800" y2="78184"/>
                        <a14:foregroundMark x1="73300" y1="69288" x2="71300" y2="81742"/>
                        <a14:foregroundMark x1="71300" y1="81742" x2="62800" y2="87172"/>
                        <a14:foregroundMark x1="62800" y1="87172" x2="49800" y2="90075"/>
                        <a14:foregroundMark x1="49800" y1="90075" x2="39400" y2="86985"/>
                        <a14:foregroundMark x1="39400" y1="86985" x2="29500" y2="79775"/>
                        <a14:foregroundMark x1="29500" y1="79775" x2="32700" y2="69007"/>
                        <a14:foregroundMark x1="32700" y1="69007" x2="33900" y2="68258"/>
                        <a14:foregroundMark x1="74200" y1="73315" x2="73200" y2="84176"/>
                        <a14:foregroundMark x1="73200" y1="84176" x2="61900" y2="89700"/>
                        <a14:foregroundMark x1="61900" y1="89700" x2="48100" y2="90262"/>
                        <a14:foregroundMark x1="48100" y1="90262" x2="44600" y2="77903"/>
                        <a14:foregroundMark x1="44600" y1="77903" x2="55800" y2="70693"/>
                        <a14:foregroundMark x1="55800" y1="70693" x2="65500" y2="72378"/>
                        <a14:foregroundMark x1="65500" y1="72378" x2="69900" y2="78464"/>
                        <a14:foregroundMark x1="33400" y1="20880" x2="16500" y2="38577"/>
                        <a14:foregroundMark x1="16500" y1="38577" x2="18900" y2="45974"/>
                        <a14:foregroundMark x1="32700" y1="36704" x2="32700" y2="36704"/>
                        <a14:foregroundMark x1="32400" y1="36423" x2="32400" y2="36423"/>
                        <a14:foregroundMark x1="70400" y1="10674" x2="59500" y2="8708"/>
                        <a14:foregroundMark x1="59500" y1="8708" x2="7446" y2="37209"/>
                        <a14:foregroundMark x1="6887" y1="39845" x2="11900" y2="47846"/>
                        <a14:foregroundMark x1="11900" y1="47846" x2="24600" y2="48783"/>
                        <a14:foregroundMark x1="24600" y1="48783" x2="57200" y2="34270"/>
                        <a14:foregroundMark x1="57200" y1="34270" x2="64164" y2="27233"/>
                        <a14:foregroundMark x1="67901" y1="22533" x2="70900" y2="14888"/>
                        <a14:foregroundMark x1="70900" y1="14888" x2="67600" y2="7303"/>
                        <a14:foregroundMark x1="67600" y1="6461" x2="49800" y2="10861"/>
                        <a14:foregroundMark x1="67300" y1="7303" x2="75600" y2="10861"/>
                        <a14:foregroundMark x1="72800" y1="7303" x2="72800" y2="7303"/>
                        <a14:foregroundMark x1="72800" y1="7303" x2="72800" y2="7303"/>
                        <a14:foregroundMark x1="68700" y1="5805" x2="60400" y2="7959"/>
                        <a14:foregroundMark x1="69200" y1="5993" x2="73700" y2="10206"/>
                        <a14:foregroundMark x1="59500" y1="18914" x2="56600" y2="27903"/>
                        <a14:foregroundMark x1="56600" y1="27903" x2="56600" y2="27996"/>
                        <a14:foregroundMark x1="62600" y1="17509" x2="62600" y2="17509"/>
                        <a14:foregroundMark x1="62600" y1="17509" x2="62600" y2="17509"/>
                        <a14:foregroundMark x1="68000" y1="16199" x2="62200" y2="24625"/>
                        <a14:foregroundMark x1="62200" y1="24625" x2="52400" y2="19569"/>
                        <a14:foregroundMark x1="52400" y1="19569" x2="52400" y2="19569"/>
                        <a14:foregroundMark x1="65000" y1="17135" x2="51100" y2="16854"/>
                        <a14:foregroundMark x1="51100" y1="16854" x2="47200" y2="26779"/>
                        <a14:foregroundMark x1="47200" y1="26779" x2="59400" y2="26404"/>
                        <a14:foregroundMark x1="59400" y1="26404" x2="62300" y2="17978"/>
                        <a14:foregroundMark x1="55700" y1="20693" x2="42500" y2="23783"/>
                        <a14:foregroundMark x1="42500" y1="23783" x2="35900" y2="30805"/>
                        <a14:foregroundMark x1="35900" y1="30805" x2="50800" y2="30056"/>
                        <a14:foregroundMark x1="50800" y1="30056" x2="54000" y2="23783"/>
                        <a14:foregroundMark x1="32900" y1="28933" x2="22500" y2="31086"/>
                        <a14:foregroundMark x1="22500" y1="31086" x2="22300" y2="42041"/>
                        <a14:foregroundMark x1="22300" y1="42041" x2="35400" y2="39139"/>
                        <a14:foregroundMark x1="35400" y1="39139" x2="38600" y2="29026"/>
                        <a14:foregroundMark x1="38600" y1="29026" x2="36700" y2="23315"/>
                        <a14:foregroundMark x1="37400" y1="19569" x2="26900" y2="21816"/>
                        <a14:foregroundMark x1="26900" y1="21816" x2="17000" y2="29213"/>
                        <a14:foregroundMark x1="17000" y1="29213" x2="11000" y2="38202"/>
                        <a14:foregroundMark x1="11000" y1="38202" x2="19000" y2="44195"/>
                        <a14:foregroundMark x1="19000" y1="44195" x2="29900" y2="42135"/>
                        <a14:foregroundMark x1="29900" y1="42135" x2="39000" y2="34176"/>
                        <a14:foregroundMark x1="39000" y1="34176" x2="39800" y2="24064"/>
                        <a14:foregroundMark x1="39800" y1="24064" x2="37900" y2="20880"/>
                        <a14:foregroundMark x1="36200" y1="24251" x2="23300" y2="31554"/>
                        <a14:foregroundMark x1="23300" y1="31554" x2="33600" y2="27622"/>
                        <a14:foregroundMark x1="33600" y1="27622" x2="33600" y2="27154"/>
                        <a14:foregroundMark x1="34100" y1="29588" x2="25300" y2="37547"/>
                        <a14:foregroundMark x1="25300" y1="37547" x2="24800" y2="38202"/>
                        <a14:foregroundMark x1="23900" y1="42697" x2="25100" y2="46629"/>
                        <a14:foregroundMark x1="17200" y1="60487" x2="9800" y2="67697"/>
                        <a14:foregroundMark x1="9800" y1="67697" x2="6100" y2="74906"/>
                        <a14:foregroundMark x1="17200" y1="58895" x2="10500" y2="65824"/>
                        <a14:foregroundMark x1="10500" y1="65824" x2="6800" y2="74906"/>
                        <a14:foregroundMark x1="6800" y1="74906" x2="7000" y2="78184"/>
                        <a14:foregroundMark x1="7000" y1="67509" x2="4600" y2="76779"/>
                        <a14:foregroundMark x1="4600" y1="76779" x2="5600" y2="79588"/>
                        <a14:foregroundMark x1="86800" y1="28933" x2="86800" y2="28933"/>
                        <a14:foregroundMark x1="86800" y1="28933" x2="86800" y2="28933"/>
                        <a14:foregroundMark x1="75400" y1="28933" x2="85400" y2="28839"/>
                        <a14:foregroundMark x1="85400" y1="28839" x2="89600" y2="38577"/>
                        <a14:foregroundMark x1="89600" y1="38577" x2="81500" y2="46161"/>
                        <a14:foregroundMark x1="81500" y1="46161" x2="79200" y2="47378"/>
                        <a14:foregroundMark x1="69200" y1="29120" x2="79400" y2="26217"/>
                        <a14:foregroundMark x1="79400" y1="26217" x2="88200" y2="31742"/>
                        <a14:foregroundMark x1="90397" y1="41854" x2="90529" y2="42461"/>
                        <a14:foregroundMark x1="88200" y1="31742" x2="90397" y2="41854"/>
                        <a14:foregroundMark x1="90217" y1="45624" x2="87600" y2="64981"/>
                        <a14:foregroundMark x1="87600" y1="64981" x2="82500" y2="69101"/>
                        <a14:foregroundMark x1="92000" y1="49813" x2="97200" y2="55524"/>
                        <a14:foregroundMark x1="63600" y1="24625" x2="68200" y2="29401"/>
                        <a14:foregroundMark x1="89700" y1="45880" x2="89700" y2="45880"/>
                        <a14:foregroundMark x1="90000" y1="45880" x2="90000" y2="45880"/>
                        <a14:foregroundMark x1="90000" y1="45787" x2="90000" y2="45787"/>
                        <a14:foregroundMark x1="90000" y1="45693" x2="90000" y2="45693"/>
                        <a14:foregroundMark x1="89900" y1="45506" x2="90000" y2="46348"/>
                        <a14:foregroundMark x1="89800" y1="45318" x2="89800" y2="45318"/>
                        <a14:foregroundMark x1="89900" y1="45599" x2="89900" y2="45599"/>
                        <a14:foregroundMark x1="89900" y1="45599" x2="89900" y2="45599"/>
                        <a14:foregroundMark x1="90000" y1="45693" x2="90000" y2="45693"/>
                        <a14:foregroundMark x1="89600" y1="45787" x2="90200" y2="45880"/>
                        <a14:backgroundMark x1="67900" y1="23221" x2="66796" y2="25578"/>
                        <a14:backgroundMark x1="67600" y1="23221" x2="67600" y2="23221"/>
                        <a14:backgroundMark x1="68100" y1="22659" x2="66900" y2="24064"/>
                        <a14:backgroundMark x1="64800" y1="28464" x2="64800" y2="28464"/>
                        <a14:backgroundMark x1="64800" y1="28464" x2="64800" y2="28464"/>
                        <a14:backgroundMark x1="5900" y1="38390" x2="5900" y2="38390"/>
                        <a14:backgroundMark x1="5900" y1="38390" x2="5900" y2="38390"/>
                        <a14:backgroundMark x1="6200" y1="37453" x2="5700" y2="39607"/>
                        <a14:backgroundMark x1="6700" y1="37266" x2="6200" y2="38390"/>
                        <a14:backgroundMark x1="7000" y1="37547" x2="7000" y2="37547"/>
                        <a14:backgroundMark x1="7000" y1="37547" x2="7000" y2="37547"/>
                        <a14:backgroundMark x1="7000" y1="37360" x2="7000" y2="37360"/>
                        <a14:backgroundMark x1="7000" y1="37360" x2="7000" y2="37360"/>
                        <a14:backgroundMark x1="7200" y1="37079" x2="6500" y2="38109"/>
                        <a14:backgroundMark x1="7300" y1="37172" x2="7300" y2="37172"/>
                        <a14:backgroundMark x1="7300" y1="37172" x2="7300" y2="37172"/>
                        <a14:backgroundMark x1="7300" y1="37172" x2="7000" y2="37828"/>
                        <a14:backgroundMark x1="2800" y1="47097" x2="2800" y2="47097"/>
                        <a14:backgroundMark x1="2800" y1="47097" x2="2800" y2="47097"/>
                        <a14:backgroundMark x1="2800" y1="46723" x2="2800" y2="46723"/>
                        <a14:backgroundMark x1="3000" y1="47004" x2="3000" y2="47004"/>
                        <a14:backgroundMark x1="3000" y1="47004" x2="3000" y2="47004"/>
                        <a14:backgroundMark x1="3100" y1="46816" x2="3100" y2="46816"/>
                        <a14:backgroundMark x1="3100" y1="46816" x2="3100" y2="46816"/>
                        <a14:backgroundMark x1="90200" y1="42416" x2="89900" y2="44288"/>
                        <a14:backgroundMark x1="90400" y1="42135" x2="89900" y2="43165"/>
                        <a14:backgroundMark x1="90300" y1="42978" x2="90500" y2="42416"/>
                        <a14:backgroundMark x1="90300" y1="41854" x2="90300" y2="41854"/>
                        <a14:backgroundMark x1="90300" y1="41854" x2="90300" y2="41854"/>
                        <a14:backgroundMark x1="90200" y1="41760" x2="90200" y2="41760"/>
                        <a14:backgroundMark x1="90300" y1="41760" x2="90300" y2="41760"/>
                      </a14:backgroundRemoval>
                    </a14:imgEffect>
                  </a14:imgLayer>
                </a14:imgProps>
              </a:ext>
            </a:extLst>
          </a:blip>
          <a:srcRect b="7556"/>
          <a:stretch/>
        </p:blipFill>
        <p:spPr>
          <a:xfrm>
            <a:off x="5774868" y="508433"/>
            <a:ext cx="5619384" cy="5548056"/>
          </a:xfrm>
          <a:prstGeom prst="rect">
            <a:avLst/>
          </a:prstGeom>
        </p:spPr>
      </p:pic>
      <p:sp>
        <p:nvSpPr>
          <p:cNvPr id="7" name="Google Shape;1075;p36">
            <a:extLst>
              <a:ext uri="{FF2B5EF4-FFF2-40B4-BE49-F238E27FC236}">
                <a16:creationId xmlns:a16="http://schemas.microsoft.com/office/drawing/2014/main" id="{41BD8C2F-900B-8349-8C0A-3B998A799565}"/>
              </a:ext>
            </a:extLst>
          </p:cNvPr>
          <p:cNvSpPr txBox="1">
            <a:spLocks/>
          </p:cNvSpPr>
          <p:nvPr/>
        </p:nvSpPr>
        <p:spPr>
          <a:xfrm>
            <a:off x="316089" y="1943012"/>
            <a:ext cx="5619384" cy="1875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uckiest Guy"/>
              <a:buNone/>
              <a:defRPr sz="67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uckiest Guy"/>
              <a:buNone/>
              <a:defRPr sz="52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uckiest Guy"/>
              <a:buNone/>
              <a:defRPr sz="52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uckiest Guy"/>
              <a:buNone/>
              <a:defRPr sz="52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uckiest Guy"/>
              <a:buNone/>
              <a:defRPr sz="52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uckiest Guy"/>
              <a:buNone/>
              <a:defRPr sz="52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uckiest Guy"/>
              <a:buNone/>
              <a:defRPr sz="52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uckiest Guy"/>
              <a:buNone/>
              <a:defRPr sz="52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uckiest Guy"/>
              <a:buNone/>
              <a:defRPr sz="52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pPr defTabSz="1219170">
              <a:buClr>
                <a:srgbClr val="FBB041"/>
              </a:buClr>
            </a:pPr>
            <a:r>
              <a:rPr lang="en-US" sz="5867" b="1" kern="0" dirty="0" err="1">
                <a:solidFill>
                  <a:srgbClr val="FFFFFF"/>
                </a:solidFill>
                <a:latin typeface="Arial" panose="020B0604020202020204"/>
              </a:rPr>
              <a:t>Trò</a:t>
            </a:r>
            <a:r>
              <a:rPr lang="en-US" sz="5867" b="1" kern="0" dirty="0">
                <a:solidFill>
                  <a:srgbClr val="FFFFFF"/>
                </a:solidFill>
                <a:latin typeface="Arial" panose="020B0604020202020204"/>
              </a:rPr>
              <a:t> </a:t>
            </a:r>
            <a:r>
              <a:rPr lang="en-US" sz="5867" b="1" kern="0" dirty="0" err="1">
                <a:solidFill>
                  <a:srgbClr val="FFFFFF"/>
                </a:solidFill>
                <a:latin typeface="Arial" panose="020B0604020202020204"/>
              </a:rPr>
              <a:t>chơi</a:t>
            </a:r>
            <a:endParaRPr lang="en-US" sz="5867" b="1" kern="0" dirty="0">
              <a:solidFill>
                <a:srgbClr val="FFFFFF"/>
              </a:solidFill>
              <a:latin typeface="Arial" panose="020B0604020202020204"/>
            </a:endParaRPr>
          </a:p>
          <a:p>
            <a:pPr defTabSz="1219170">
              <a:buClr>
                <a:srgbClr val="FBB041"/>
              </a:buClr>
            </a:pPr>
            <a:r>
              <a:rPr lang="en-US" sz="5867" b="1" kern="0" dirty="0">
                <a:solidFill>
                  <a:srgbClr val="FBB041"/>
                </a:solidFill>
                <a:latin typeface="Arial" panose="020B0604020202020204"/>
              </a:rPr>
              <a:t>TÌM TRỨNG</a:t>
            </a:r>
          </a:p>
          <a:p>
            <a:pPr defTabSz="1219170">
              <a:buClr>
                <a:srgbClr val="FBB041"/>
              </a:buClr>
            </a:pPr>
            <a:r>
              <a:rPr lang="en-US" sz="5867" b="1" kern="0" dirty="0">
                <a:solidFill>
                  <a:srgbClr val="FBB041"/>
                </a:solidFill>
                <a:latin typeface="Arial" panose="020B0604020202020204"/>
              </a:rPr>
              <a:t>KHỦNG LONG</a:t>
            </a:r>
          </a:p>
        </p:txBody>
      </p:sp>
      <p:pic>
        <p:nvPicPr>
          <p:cNvPr id="8" name="Picture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6FF2D13-22AA-FE43-8A86-98C0EDA7016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9630" b="85926" l="52800" r="72400">
                        <a14:foregroundMark x1="71300" y1="77407" x2="71300" y2="77407"/>
                        <a14:foregroundMark x1="71300" y1="77407" x2="71300" y2="77407"/>
                        <a14:foregroundMark x1="71900" y1="77222" x2="71900" y2="77222"/>
                        <a14:foregroundMark x1="71900" y1="77222" x2="71900" y2="77222"/>
                        <a14:foregroundMark x1="71900" y1="75000" x2="71900" y2="75000"/>
                        <a14:foregroundMark x1="71900" y1="75000" x2="71900" y2="75000"/>
                        <a14:foregroundMark x1="71300" y1="76204" x2="71300" y2="76204"/>
                        <a14:foregroundMark x1="71300" y1="76204" x2="71300" y2="76204"/>
                        <a14:foregroundMark x1="71900" y1="76389" x2="71900" y2="76389"/>
                        <a14:foregroundMark x1="71900" y1="76389" x2="71900" y2="76389"/>
                        <a14:foregroundMark x1="72200" y1="74630" x2="72200" y2="74630"/>
                        <a14:foregroundMark x1="72200" y1="74630" x2="72200" y2="74630"/>
                        <a14:foregroundMark x1="72400" y1="74815" x2="72400" y2="74815"/>
                        <a14:foregroundMark x1="72400" y1="74815" x2="72400" y2="74815"/>
                        <a14:backgroundMark x1="55100" y1="84444" x2="55100" y2="84444"/>
                        <a14:backgroundMark x1="55100" y1="84444" x2="55100" y2="8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66" t="67778" r="25762" b="12036"/>
          <a:stretch/>
        </p:blipFill>
        <p:spPr>
          <a:xfrm>
            <a:off x="2039155" y="4014365"/>
            <a:ext cx="2012648" cy="1845884"/>
          </a:xfrm>
          <a:prstGeom prst="rect">
            <a:avLst/>
          </a:prstGeom>
        </p:spPr>
      </p:pic>
      <p:pic>
        <p:nvPicPr>
          <p:cNvPr id="9" name="Mission to Mars - Audio Hertz (1).mp3" descr="Mission to Mars - Audio Hertz (1).mp3">
            <a:hlinkClick r:id="" action="ppaction://media"/>
            <a:extLst>
              <a:ext uri="{FF2B5EF4-FFF2-40B4-BE49-F238E27FC236}">
                <a16:creationId xmlns:a16="http://schemas.microsoft.com/office/drawing/2014/main" id="{1C9ECB75-3283-7B47-9CEC-0B53980A17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" y="6858001"/>
            <a:ext cx="702396" cy="70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16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19200__18hiltc__pixel-game-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36364" numSld="7">
                <p:cTn id="32" repeatCount="5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hlinkClick r:id="" action="ppaction://noaction"/>
            <a:extLst>
              <a:ext uri="{FF2B5EF4-FFF2-40B4-BE49-F238E27FC236}">
                <a16:creationId xmlns:a16="http://schemas.microsoft.com/office/drawing/2014/main" id="{63532910-5C95-E848-ACE1-8F5F85D912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000" b="95000" l="4075" r="57379">
                        <a14:foregroundMark x1="4185" y1="83056" x2="4515" y2="88704"/>
                        <a14:foregroundMark x1="5507" y1="89167" x2="5507" y2="89167"/>
                        <a14:foregroundMark x1="5507" y1="89167" x2="5507" y2="89167"/>
                        <a14:foregroundMark x1="6718" y1="88981" x2="6718" y2="88981"/>
                        <a14:foregroundMark x1="6718" y1="88981" x2="6718" y2="88981"/>
                        <a14:foregroundMark x1="7819" y1="88796" x2="7819" y2="88796"/>
                        <a14:foregroundMark x1="7819" y1="88796" x2="7819" y2="88796"/>
                        <a14:foregroundMark x1="23128" y1="83704" x2="23128" y2="83704"/>
                        <a14:foregroundMark x1="22907" y1="83704" x2="22907" y2="83704"/>
                        <a14:foregroundMark x1="20485" y1="90000" x2="20485" y2="90000"/>
                        <a14:foregroundMark x1="20374" y1="90000" x2="20374" y2="90000"/>
                        <a14:foregroundMark x1="29626" y1="88519" x2="29626" y2="88519"/>
                        <a14:foregroundMark x1="24670" y1="81759" x2="24670" y2="81759"/>
                        <a14:foregroundMark x1="31167" y1="88333" x2="31167" y2="88333"/>
                        <a14:foregroundMark x1="37115" y1="82963" x2="37115" y2="82963"/>
                        <a14:foregroundMark x1="36233" y1="82963" x2="36233" y2="82963"/>
                        <a14:foregroundMark x1="39207" y1="82963" x2="39207" y2="82963"/>
                        <a14:foregroundMark x1="48018" y1="83981" x2="48018" y2="83981"/>
                        <a14:foregroundMark x1="48128" y1="84352" x2="48128" y2="84352"/>
                        <a14:foregroundMark x1="50000" y1="81389" x2="50771" y2="85185"/>
                        <a14:foregroundMark x1="52974" y1="84167" x2="52974" y2="84167"/>
                        <a14:foregroundMark x1="52974" y1="84167" x2="52974" y2="84167"/>
                        <a14:foregroundMark x1="54736" y1="83981" x2="54736" y2="83981"/>
                        <a14:foregroundMark x1="54736" y1="83981" x2="54736" y2="83981"/>
                        <a14:foregroundMark x1="44383" y1="83241" x2="44383" y2="83241"/>
                        <a14:foregroundMark x1="44383" y1="83241" x2="44383" y2="83241"/>
                        <a14:foregroundMark x1="43502" y1="82963" x2="43502" y2="82963"/>
                        <a14:foregroundMark x1="46366" y1="87315" x2="46366" y2="87315"/>
                        <a14:foregroundMark x1="50661" y1="87963" x2="50661" y2="87963"/>
                        <a14:foregroundMark x1="50771" y1="87963" x2="50771" y2="87963"/>
                        <a14:foregroundMark x1="53634" y1="88611" x2="53634" y2="88611"/>
                        <a14:foregroundMark x1="53965" y1="88519" x2="53965" y2="88519"/>
                        <a14:foregroundMark x1="41960" y1="87870" x2="41960" y2="87870"/>
                        <a14:backgroundMark x1="41189" y1="87778" x2="41740" y2="88981"/>
                        <a14:backgroundMark x1="53965" y1="89074" x2="53965" y2="89074"/>
                        <a14:backgroundMark x1="54075" y1="89074" x2="54405" y2="88981"/>
                        <a14:backgroundMark x1="57489" y1="81296" x2="57269" y2="82407"/>
                      </a14:backgroundRemoval>
                    </a14:imgEffect>
                  </a14:imgLayer>
                </a14:imgProps>
              </a:ext>
            </a:extLst>
          </a:blip>
          <a:srcRect t="50000" r="44336"/>
          <a:stretch/>
        </p:blipFill>
        <p:spPr>
          <a:xfrm>
            <a:off x="800905" y="3396330"/>
            <a:ext cx="3257529" cy="348034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7B4D33-909F-0944-9535-BBA65C76F82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00" r="98400">
                        <a14:foregroundMark x1="6800" y1="37436" x2="6800" y2="37436"/>
                        <a14:foregroundMark x1="1900" y1="41538" x2="1900" y2="41538"/>
                        <a14:foregroundMark x1="1000" y1="37179" x2="1000" y2="37179"/>
                        <a14:foregroundMark x1="700" y1="48205" x2="700" y2="48205"/>
                        <a14:foregroundMark x1="92100" y1="46154" x2="92100" y2="46154"/>
                        <a14:foregroundMark x1="91200" y1="65128" x2="91200" y2="65128"/>
                        <a14:foregroundMark x1="95700" y1="40000" x2="95700" y2="40000"/>
                        <a14:foregroundMark x1="96300" y1="44359" x2="96300" y2="44359"/>
                        <a14:foregroundMark x1="98400" y1="41538" x2="98400" y2="41538"/>
                      </a14:backgroundRemoval>
                    </a14:imgEffect>
                  </a14:imgLayer>
                </a14:imgProps>
              </a:ext>
            </a:extLst>
          </a:blip>
          <a:srcRect t="7343" b="19429"/>
          <a:stretch/>
        </p:blipFill>
        <p:spPr>
          <a:xfrm>
            <a:off x="5993511" y="5025529"/>
            <a:ext cx="2270740" cy="12970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A992FEC-5E0B-9245-BDE9-464FF85AD3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19" b="91389" l="318" r="97879">
                        <a14:foregroundMark x1="68929" y1="12407" x2="88123" y2="26944"/>
                        <a14:foregroundMark x1="66596" y1="5556" x2="66596" y2="5556"/>
                        <a14:foregroundMark x1="66596" y1="5556" x2="66596" y2="5556"/>
                        <a14:foregroundMark x1="60445" y1="1019" x2="60445" y2="1019"/>
                        <a14:foregroundMark x1="94168" y1="27407" x2="94168" y2="27407"/>
                        <a14:foregroundMark x1="94168" y1="27407" x2="94168" y2="27407"/>
                        <a14:foregroundMark x1="98303" y1="28704" x2="98303" y2="28704"/>
                        <a14:foregroundMark x1="98303" y1="28704" x2="98303" y2="28704"/>
                        <a14:foregroundMark x1="6045" y1="55648" x2="6045" y2="55648"/>
                        <a14:foregroundMark x1="6045" y1="55833" x2="6045" y2="55833"/>
                        <a14:foregroundMark x1="530" y1="55833" x2="530" y2="55833"/>
                        <a14:foregroundMark x1="530" y1="55833" x2="530" y2="55833"/>
                        <a14:foregroundMark x1="76776" y1="55370" x2="76776" y2="55370"/>
                        <a14:foregroundMark x1="76776" y1="55370" x2="76776" y2="55370"/>
                        <a14:foregroundMark x1="80806" y1="54630" x2="80806" y2="54630"/>
                        <a14:foregroundMark x1="80806" y1="54630" x2="80806" y2="54630"/>
                        <a14:foregroundMark x1="39555" y1="91204" x2="39555" y2="91204"/>
                        <a14:foregroundMark x1="39555" y1="91204" x2="39555" y2="91204"/>
                        <a14:foregroundMark x1="41888" y1="90370" x2="41888" y2="90370"/>
                        <a14:foregroundMark x1="41888" y1="90370" x2="41888" y2="90370"/>
                        <a14:foregroundMark x1="35207" y1="91389" x2="35207" y2="91389"/>
                        <a14:foregroundMark x1="35207" y1="91389" x2="35207" y2="91389"/>
                        <a14:foregroundMark x1="94486" y1="35556" x2="94486" y2="35556"/>
                        <a14:foregroundMark x1="53977" y1="2685" x2="53977" y2="2685"/>
                        <a14:foregroundMark x1="65217" y1="2407" x2="65217" y2="2407"/>
                        <a14:foregroundMark x1="72959" y1="1019" x2="72959" y2="10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994741" y="2906601"/>
            <a:ext cx="855212" cy="97945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9" name="Picture 8">
            <a:hlinkClick r:id="rId10" action="ppaction://hlinksldjump"/>
            <a:extLst>
              <a:ext uri="{FF2B5EF4-FFF2-40B4-BE49-F238E27FC236}">
                <a16:creationId xmlns:a16="http://schemas.microsoft.com/office/drawing/2014/main" id="{63C39D70-36D9-9249-8D7B-A2FD777BF41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407" b="57315" l="74500" r="94400">
                        <a14:foregroundMark x1="84500" y1="57407" x2="84500" y2="57407"/>
                        <a14:foregroundMark x1="84500" y1="57407" x2="84500" y2="57407"/>
                        <a14:foregroundMark x1="87300" y1="39815" x2="87300" y2="39815"/>
                        <a14:foregroundMark x1="87300" y1="39815" x2="87300" y2="39815"/>
                        <a14:foregroundMark x1="85400" y1="38241" x2="90200" y2="43333"/>
                        <a14:foregroundMark x1="86900" y1="37593" x2="87800" y2="42685"/>
                        <a14:foregroundMark x1="88500" y1="41574" x2="88500" y2="41574"/>
                        <a14:foregroundMark x1="88500" y1="42037" x2="88500" y2="42037"/>
                        <a14:foregroundMark x1="88500" y1="40926" x2="88500" y2="40926"/>
                        <a14:foregroundMark x1="88800" y1="41111" x2="88800" y2="41111"/>
                        <a14:foregroundMark x1="94400" y1="44815" x2="94400" y2="44815"/>
                        <a14:foregroundMark x1="94400" y1="44815" x2="94400" y2="44815"/>
                        <a14:foregroundMark x1="83700" y1="35278" x2="83700" y2="35278"/>
                        <a14:foregroundMark x1="83400" y1="35556" x2="83400" y2="35556"/>
                        <a14:foregroundMark x1="83400" y1="35463" x2="83400" y2="35463"/>
                        <a14:foregroundMark x1="83400" y1="35463" x2="83400" y2="35463"/>
                        <a14:foregroundMark x1="83200" y1="35370" x2="83700" y2="35833"/>
                        <a14:backgroundMark x1="74200" y1="44444" x2="74200" y2="44444"/>
                        <a14:backgroundMark x1="74200" y1="44537" x2="74200" y2="44537"/>
                        <a14:backgroundMark x1="74200" y1="43981" x2="74200" y2="44907"/>
                        <a14:backgroundMark x1="84100" y1="32315" x2="83300" y2="34259"/>
                      </a14:backgroundRemoval>
                    </a14:imgEffect>
                  </a14:imgLayer>
                </a14:imgProps>
              </a:ext>
            </a:extLst>
          </a:blip>
          <a:srcRect l="73941" t="30700" r="3777" b="41426"/>
          <a:stretch/>
        </p:blipFill>
        <p:spPr>
          <a:xfrm>
            <a:off x="6863679" y="3904289"/>
            <a:ext cx="553263" cy="747492"/>
          </a:xfrm>
          <a:prstGeom prst="rect">
            <a:avLst/>
          </a:prstGeom>
        </p:spPr>
      </p:pic>
      <p:pic>
        <p:nvPicPr>
          <p:cNvPr id="6" name="Picture 5">
            <a:hlinkClick r:id="rId13" action="ppaction://hlinksldjump"/>
            <a:extLst>
              <a:ext uri="{FF2B5EF4-FFF2-40B4-BE49-F238E27FC236}">
                <a16:creationId xmlns:a16="http://schemas.microsoft.com/office/drawing/2014/main" id="{6358EC01-A11A-AF49-A281-D4AABB6F4FB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073" b="27654" l="2867" r="25800">
                        <a14:foregroundMark x1="17500" y1="8148" x2="17500" y2="8148"/>
                        <a14:foregroundMark x1="18500" y1="8333" x2="18500" y2="8333"/>
                        <a14:foregroundMark x1="18500" y1="8333" x2="18500" y2="8333"/>
                        <a14:foregroundMark x1="20600" y1="11204" x2="20600" y2="11204"/>
                        <a14:foregroundMark x1="20600" y1="11204" x2="20600" y2="11204"/>
                        <a14:foregroundMark x1="20100" y1="11019" x2="20100" y2="11019"/>
                        <a14:foregroundMark x1="20100" y1="11019" x2="20800" y2="12500"/>
                        <a14:foregroundMark x1="20800" y1="10741" x2="21100" y2="12037"/>
                        <a14:foregroundMark x1="21100" y1="11019" x2="17800" y2="8148"/>
                        <a14:foregroundMark x1="18000" y1="7500" x2="21100" y2="12315"/>
                      </a14:backgroundRemoval>
                    </a14:imgEffect>
                  </a14:imgLayer>
                </a14:imgProps>
              </a:ext>
            </a:extLst>
          </a:blip>
          <a:srcRect r="71333" b="69273"/>
          <a:stretch/>
        </p:blipFill>
        <p:spPr>
          <a:xfrm>
            <a:off x="5147418" y="3718234"/>
            <a:ext cx="846093" cy="979457"/>
          </a:xfrm>
          <a:prstGeom prst="rect">
            <a:avLst/>
          </a:prstGeom>
        </p:spPr>
      </p:pic>
      <p:pic>
        <p:nvPicPr>
          <p:cNvPr id="7" name="Picture 6">
            <a:hlinkClick r:id="rId16" action="ppaction://hlinksldjump"/>
            <a:extLst>
              <a:ext uri="{FF2B5EF4-FFF2-40B4-BE49-F238E27FC236}">
                <a16:creationId xmlns:a16="http://schemas.microsoft.com/office/drawing/2014/main" id="{2BF4A28D-4A2B-A842-9372-DCA599022216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3889" b="56667" l="8100" r="26500">
                        <a14:foregroundMark x1="19100" y1="38796" x2="19100" y2="38796"/>
                        <a14:foregroundMark x1="19100" y1="38796" x2="19100" y2="38796"/>
                        <a14:foregroundMark x1="21200" y1="41019" x2="21200" y2="41019"/>
                        <a14:foregroundMark x1="20900" y1="41019" x2="20900" y2="41019"/>
                        <a14:foregroundMark x1="16800" y1="56759" x2="16800" y2="56759"/>
                        <a14:foregroundMark x1="16800" y1="56759" x2="16800" y2="56759"/>
                        <a14:foregroundMark x1="8100" y1="48611" x2="8100" y2="48611"/>
                        <a14:foregroundMark x1="8100" y1="48611" x2="8100" y2="48611"/>
                      </a14:backgroundRemoval>
                    </a14:imgEffect>
                  </a14:imgLayer>
                </a14:imgProps>
              </a:ext>
            </a:extLst>
          </a:blip>
          <a:srcRect l="6465" t="31121" r="71253" b="41005"/>
          <a:stretch/>
        </p:blipFill>
        <p:spPr>
          <a:xfrm>
            <a:off x="3781471" y="3696889"/>
            <a:ext cx="654904" cy="884816"/>
          </a:xfrm>
          <a:prstGeom prst="rect">
            <a:avLst/>
          </a:prstGeom>
        </p:spPr>
      </p:pic>
      <p:pic>
        <p:nvPicPr>
          <p:cNvPr id="14" name="Picture 13">
            <a:hlinkClick r:id="rId19" action="ppaction://hlinksldjump"/>
            <a:extLst>
              <a:ext uri="{FF2B5EF4-FFF2-40B4-BE49-F238E27FC236}">
                <a16:creationId xmlns:a16="http://schemas.microsoft.com/office/drawing/2014/main" id="{D33E3868-7A21-1940-893C-3FD217CFE303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5278" b="87593" l="31400" r="49800">
                        <a14:foregroundMark x1="41300" y1="67870" x2="43500" y2="70000"/>
                        <a14:foregroundMark x1="31400" y1="77778" x2="31400" y2="77778"/>
                      </a14:backgroundRemoval>
                    </a14:imgEffect>
                  </a14:imgLayer>
                </a14:imgProps>
              </a:ext>
            </a:extLst>
          </a:blip>
          <a:srcRect l="29767" t="62558" r="47951" b="9568"/>
          <a:stretch/>
        </p:blipFill>
        <p:spPr>
          <a:xfrm>
            <a:off x="7994740" y="3904288"/>
            <a:ext cx="654904" cy="8848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898B0A8-B85F-2F43-A8DA-9B7F3D3B03A1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600" r="98400">
                        <a14:foregroundMark x1="6800" y1="37436" x2="6800" y2="37436"/>
                        <a14:foregroundMark x1="1900" y1="41538" x2="1900" y2="41538"/>
                        <a14:foregroundMark x1="1000" y1="37179" x2="1000" y2="37179"/>
                        <a14:foregroundMark x1="700" y1="48205" x2="700" y2="48205"/>
                        <a14:foregroundMark x1="92100" y1="46154" x2="92100" y2="46154"/>
                        <a14:foregroundMark x1="91200" y1="65128" x2="91200" y2="65128"/>
                        <a14:foregroundMark x1="95700" y1="40000" x2="95700" y2="40000"/>
                        <a14:foregroundMark x1="96300" y1="44359" x2="96300" y2="44359"/>
                        <a14:foregroundMark x1="98400" y1="41538" x2="98400" y2="41538"/>
                        <a14:backgroundMark x1="37100" y1="23718" x2="37100" y2="23718"/>
                        <a14:backgroundMark x1="37100" y1="23718" x2="37100" y2="23718"/>
                        <a14:backgroundMark x1="29800" y1="22179" x2="57700" y2="26026"/>
                        <a14:backgroundMark x1="57700" y1="26026" x2="63500" y2="25513"/>
                      </a14:backgroundRemoval>
                    </a14:imgEffect>
                  </a14:imgLayer>
                </a14:imgProps>
              </a:ext>
            </a:extLst>
          </a:blip>
          <a:srcRect t="7343" b="19429"/>
          <a:stretch/>
        </p:blipFill>
        <p:spPr>
          <a:xfrm>
            <a:off x="5993511" y="5025528"/>
            <a:ext cx="2270740" cy="12970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595012-6EED-2841-A522-4C9C7E3304E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104798" y="89518"/>
            <a:ext cx="980316" cy="55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65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0.0003 L 0.08212 -0.06265 C 0.09965 -0.07777 0.12049 -0.07561 0.13906 -0.06142 C 0.1599 -0.04444 0.17326 -0.01913 0.17934 0.01358 L 0.20885 0.16482 " pathEditMode="relative" rAng="1440000" ptsTypes="AAAAA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22" y="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23457E-6 L 0.05156 -0.02377 C 0.06284 -0.02932 0.07482 -0.02408 0.08559 -0.01235 C 0.09722 0.00092 0.10486 0.01759 0.10729 0.03827 L 0.11909 0.13271 " pathEditMode="relative" rAng="1920000" ptsTypes="AAAAA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09" y="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0.00988 C -2.77778E-7 -0.01482 0.00017 -0.02007 0.00052 -0.025 C 0.00069 -0.02624 0.00069 -0.02809 0.00122 -0.02902 C 0.00208 -0.03087 0.00347 -0.03149 0.00434 -0.03303 C 0.00521 -0.03488 0.0059 -0.03673 0.0066 -0.03858 C 0.00712 -0.04013 0.00747 -0.04167 0.00816 -0.0426 C 0.01267 -0.0497 0.01198 -0.04754 0.01667 -0.0497 C 0.02431 -0.05309 0.01094 -0.04846 0.02361 -0.05217 L 0.0283 -0.0497 L 0.03056 -0.04815 C 0.03125 -0.04723 0.03212 -0.0463 0.03281 -0.04537 C 0.03351 -0.04476 0.03785 -0.04013 0.03906 -0.03858 C 0.03976 -0.03735 0.04063 -0.03612 0.04132 -0.03457 C 0.04288 -0.03118 0.0441 -0.02562 0.04514 -0.02223 C 0.04566 -0.01791 0.04566 -0.01575 0.0474 -0.01266 C 0.04809 -0.01142 0.04896 -0.01081 0.04983 -0.00988 C 0.05035 -0.00618 0.05139 -0.00278 0.05122 0.00092 C 0.05104 0.01358 0.05104 0.03425 0.04983 0.04907 C 0.04948 0.05246 0.04826 0.06296 0.0474 0.06821 C 0.04722 0.06944 0.04688 0.07067 0.0467 0.07222 C 0.04358 0.09382 0.04844 0.06388 0.04444 0.0858 C 0.04323 0.09166 0.04392 0.09321 0.04201 0.09969 L 0.03906 0.11049 C 0.0375 0.12067 0.03906 0.11142 0.03663 0.1216 C 0.03472 0.12963 0.03767 0.12376 0.03281 0.13642 C 0.03229 0.13796 0.0316 0.13919 0.03125 0.14074 C 0.03056 0.14321 0.03073 0.14629 0.02969 0.14876 L 0.0283 0.15308 " pathEditMode="relative" ptsTypes="AAAAAAAAAAAAAAAAAAAAAAAAAAAA">
                                      <p:cBhvr>
                                        <p:cTn id="4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47 0.01049 C -0.01216 0.00957 -0.01684 0.00741 -0.02136 0.00803 C -0.03264 0.00895 -0.03212 0.01173 -0.03941 0.01543 C -0.04132 0.01636 -0.04323 0.01698 -0.04497 0.0179 C -0.04827 0.01945 -0.05157 0.02099 -0.05469 0.02284 C -0.05625 0.02346 -0.05764 0.02407 -0.05886 0.02531 C -0.0691 0.03303 -0.0599 0.02809 -0.06997 0.03272 C -0.07379 0.04228 -0.07362 0.04074 -0.07553 0.05494 C -0.07605 0.05803 -0.07622 0.06173 -0.07691 0.06482 C -0.07761 0.06728 -0.07917 0.06945 -0.07969 0.07222 C -0.08091 0.07685 -0.08091 0.08272 -0.08247 0.08704 C -0.09046 0.10803 -0.08091 0.08117 -0.08664 0.10185 C -0.0875 0.10432 -0.08889 0.10648 -0.08941 0.10926 C -0.09063 0.11389 -0.09132 0.11914 -0.09219 0.12407 L -0.09636 0.1463 L -0.09775 0.1537 C -0.09827 0.15617 -0.09827 0.15926 -0.09914 0.16111 L -0.10053 0.16358 " pathEditMode="relative" ptsTypes="AAAAAAAAAAAAAAAAAA"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72641EB9-64DE-8344-93FE-F50FA5AB43E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889" b="56667" l="8100" r="26500">
                        <a14:foregroundMark x1="19100" y1="38796" x2="19100" y2="38796"/>
                        <a14:foregroundMark x1="19100" y1="38796" x2="19100" y2="38796"/>
                        <a14:foregroundMark x1="21200" y1="41019" x2="21200" y2="41019"/>
                        <a14:foregroundMark x1="20900" y1="41019" x2="20900" y2="41019"/>
                        <a14:foregroundMark x1="16800" y1="56759" x2="16800" y2="56759"/>
                        <a14:foregroundMark x1="16800" y1="56759" x2="16800" y2="56759"/>
                        <a14:foregroundMark x1="8100" y1="48611" x2="8100" y2="48611"/>
                        <a14:foregroundMark x1="8100" y1="48611" x2="8100" y2="48611"/>
                      </a14:backgroundRemoval>
                    </a14:imgEffect>
                  </a14:imgLayer>
                </a14:imgProps>
              </a:ext>
            </a:extLst>
          </a:blip>
          <a:srcRect l="6465" t="31121" r="71253" b="41005"/>
          <a:stretch/>
        </p:blipFill>
        <p:spPr>
          <a:xfrm>
            <a:off x="11244852" y="5678968"/>
            <a:ext cx="853632" cy="1153309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08DC9BE-ACE4-F74A-B50F-BF0FD3417DE7}"/>
              </a:ext>
            </a:extLst>
          </p:cNvPr>
          <p:cNvSpPr/>
          <p:nvPr/>
        </p:nvSpPr>
        <p:spPr>
          <a:xfrm>
            <a:off x="1532965" y="1246093"/>
            <a:ext cx="9126071" cy="2182907"/>
          </a:xfrm>
          <a:prstGeom prst="roundRect">
            <a:avLst/>
          </a:prstGeom>
          <a:solidFill>
            <a:schemeClr val="bg2">
              <a:alpha val="93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6400" kern="0" dirty="0">
                <a:solidFill>
                  <a:srgbClr val="141447"/>
                </a:solidFill>
                <a:latin typeface="Arial" panose="020B0604020202020204"/>
                <a:sym typeface="Arial"/>
              </a:rPr>
              <a:t>2 x 10 = ?</a:t>
            </a:r>
            <a:endParaRPr lang="en-VN" sz="6400" kern="0" dirty="0">
              <a:solidFill>
                <a:srgbClr val="141447"/>
              </a:solidFill>
              <a:latin typeface="Arial" panose="020B0604020202020204"/>
              <a:sym typeface="Arial"/>
            </a:endParaRPr>
          </a:p>
        </p:txBody>
      </p:sp>
      <p:sp>
        <p:nvSpPr>
          <p:cNvPr id="10" name="Google Shape;745;p50">
            <a:extLst>
              <a:ext uri="{FF2B5EF4-FFF2-40B4-BE49-F238E27FC236}">
                <a16:creationId xmlns:a16="http://schemas.microsoft.com/office/drawing/2014/main" id="{E53E6D25-CDBB-344A-A27C-BC280083E33E}"/>
              </a:ext>
            </a:extLst>
          </p:cNvPr>
          <p:cNvSpPr/>
          <p:nvPr/>
        </p:nvSpPr>
        <p:spPr>
          <a:xfrm>
            <a:off x="4850791" y="4301606"/>
            <a:ext cx="2429087" cy="1153308"/>
          </a:xfrm>
          <a:prstGeom prst="roundRect">
            <a:avLst>
              <a:gd name="adj" fmla="val 16667"/>
            </a:avLst>
          </a:prstGeom>
          <a:solidFill>
            <a:schemeClr val="bg2">
              <a:alpha val="93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5333" b="1" kern="0" dirty="0">
                <a:solidFill>
                  <a:srgbClr val="141447"/>
                </a:solidFill>
                <a:latin typeface="Arial" panose="020B0604020202020204" pitchFamily="34" charset="0"/>
                <a:ea typeface="Itim"/>
                <a:cs typeface="Arial" panose="020B0604020202020204" pitchFamily="34" charset="0"/>
                <a:sym typeface="Itim"/>
              </a:rPr>
              <a:t>20</a:t>
            </a:r>
            <a:endParaRPr sz="5333" b="1" kern="0" dirty="0">
              <a:solidFill>
                <a:srgbClr val="141447"/>
              </a:solidFill>
              <a:latin typeface="Arial" panose="020B0604020202020204" pitchFamily="34" charset="0"/>
              <a:ea typeface="Itim"/>
              <a:cs typeface="Arial" panose="020B0604020202020204" pitchFamily="34" charset="0"/>
              <a:sym typeface="Itim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660B96-88E6-8644-909A-AE30CFE3A97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692" b="75513" l="1300" r="50900">
                        <a14:foregroundMark x1="20700" y1="75769" x2="20700" y2="75769"/>
                        <a14:foregroundMark x1="1300" y1="55897" x2="1300" y2="55897"/>
                        <a14:foregroundMark x1="19100" y1="13718" x2="19100" y2="13718"/>
                        <a14:foregroundMark x1="40300" y1="13205" x2="40300" y2="13205"/>
                        <a14:foregroundMark x1="48900" y1="25385" x2="48900" y2="25385"/>
                        <a14:foregroundMark x1="50900" y1="28718" x2="50900" y2="28718"/>
                        <a14:foregroundMark x1="33400" y1="38333" x2="33400" y2="38333"/>
                        <a14:foregroundMark x1="32700" y1="37564" x2="32700" y2="37564"/>
                        <a14:foregroundMark x1="32000" y1="37051" x2="32000" y2="37051"/>
                        <a14:foregroundMark x1="20100" y1="12692" x2="20100" y2="12692"/>
                        <a14:foregroundMark x1="31400" y1="44359" x2="31400" y2="44359"/>
                      </a14:backgroundRemoval>
                    </a14:imgEffect>
                  </a14:imgLayer>
                </a14:imgProps>
              </a:ext>
            </a:extLst>
          </a:blip>
          <a:srcRect t="7506" r="46919" b="17629"/>
          <a:stretch/>
        </p:blipFill>
        <p:spPr>
          <a:xfrm>
            <a:off x="5466270" y="5166235"/>
            <a:ext cx="1001617" cy="110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49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sitive-right-answer-01-sound-effect-68478394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sitive-right-answer-01-sound-effect-68478394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C91909B7-8111-AD4E-A5F8-DBA30ED9F11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73" b="27654" l="2867" r="25800">
                        <a14:foregroundMark x1="17500" y1="8148" x2="17500" y2="8148"/>
                        <a14:foregroundMark x1="18500" y1="8333" x2="18500" y2="8333"/>
                        <a14:foregroundMark x1="18500" y1="8333" x2="18500" y2="8333"/>
                        <a14:foregroundMark x1="20600" y1="11204" x2="20600" y2="11204"/>
                        <a14:foregroundMark x1="20600" y1="11204" x2="20600" y2="11204"/>
                        <a14:foregroundMark x1="20100" y1="11019" x2="20100" y2="11019"/>
                        <a14:foregroundMark x1="20100" y1="11019" x2="20800" y2="12500"/>
                        <a14:foregroundMark x1="20800" y1="10741" x2="21100" y2="12037"/>
                        <a14:foregroundMark x1="21100" y1="11019" x2="17800" y2="8148"/>
                        <a14:foregroundMark x1="18000" y1="7500" x2="21100" y2="12315"/>
                      </a14:backgroundRemoval>
                    </a14:imgEffect>
                  </a14:imgLayer>
                </a14:imgProps>
              </a:ext>
            </a:extLst>
          </a:blip>
          <a:srcRect r="71333" b="69273"/>
          <a:stretch/>
        </p:blipFill>
        <p:spPr>
          <a:xfrm>
            <a:off x="10703859" y="5440736"/>
            <a:ext cx="1224288" cy="1417264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5630724-88A7-AE47-9F34-B990C41CD1AD}"/>
              </a:ext>
            </a:extLst>
          </p:cNvPr>
          <p:cNvSpPr/>
          <p:nvPr/>
        </p:nvSpPr>
        <p:spPr>
          <a:xfrm>
            <a:off x="3178378" y="325730"/>
            <a:ext cx="5835245" cy="1751708"/>
          </a:xfrm>
          <a:prstGeom prst="roundRect">
            <a:avLst/>
          </a:prstGeom>
          <a:solidFill>
            <a:schemeClr val="bg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6400" kern="0" dirty="0">
                <a:solidFill>
                  <a:srgbClr val="141447"/>
                </a:solidFill>
                <a:latin typeface="Arial" panose="020B0604020202020204"/>
                <a:sym typeface="Arial"/>
              </a:rPr>
              <a:t>6 x 100 = ?</a:t>
            </a:r>
            <a:endParaRPr lang="en-VN" sz="6400" kern="0" dirty="0">
              <a:solidFill>
                <a:srgbClr val="141447"/>
              </a:solidFill>
              <a:latin typeface="Arial" panose="020B0604020202020204"/>
              <a:sym typeface="Arial"/>
            </a:endParaRPr>
          </a:p>
        </p:txBody>
      </p:sp>
      <p:sp>
        <p:nvSpPr>
          <p:cNvPr id="9" name="Google Shape;745;p50">
            <a:extLst>
              <a:ext uri="{FF2B5EF4-FFF2-40B4-BE49-F238E27FC236}">
                <a16:creationId xmlns:a16="http://schemas.microsoft.com/office/drawing/2014/main" id="{2C03082C-CFEA-FF43-82DD-D2281873BE5E}"/>
              </a:ext>
            </a:extLst>
          </p:cNvPr>
          <p:cNvSpPr/>
          <p:nvPr/>
        </p:nvSpPr>
        <p:spPr>
          <a:xfrm>
            <a:off x="4657463" y="3429001"/>
            <a:ext cx="2429087" cy="1153308"/>
          </a:xfrm>
          <a:prstGeom prst="roundRect">
            <a:avLst>
              <a:gd name="adj" fmla="val 16667"/>
            </a:avLst>
          </a:prstGeom>
          <a:solidFill>
            <a:schemeClr val="bg2">
              <a:alpha val="93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6400" b="1" kern="0" dirty="0">
                <a:solidFill>
                  <a:srgbClr val="141447"/>
                </a:solidFill>
                <a:latin typeface="Arial" panose="020B0604020202020204" pitchFamily="34" charset="0"/>
                <a:ea typeface="Itim"/>
                <a:cs typeface="Arial" panose="020B0604020202020204" pitchFamily="34" charset="0"/>
                <a:sym typeface="Itim"/>
              </a:rPr>
              <a:t>600</a:t>
            </a:r>
            <a:endParaRPr sz="6400" b="1" kern="0" dirty="0">
              <a:solidFill>
                <a:srgbClr val="141447"/>
              </a:solidFill>
              <a:latin typeface="Arial" panose="020B0604020202020204" pitchFamily="34" charset="0"/>
              <a:ea typeface="Itim"/>
              <a:cs typeface="Arial" panose="020B0604020202020204" pitchFamily="34" charset="0"/>
              <a:sym typeface="Itim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59D15F1-A252-3D4A-B393-D4439F38BE5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692" b="75513" l="1300" r="50900">
                        <a14:foregroundMark x1="20700" y1="75769" x2="20700" y2="75769"/>
                        <a14:foregroundMark x1="1300" y1="55897" x2="1300" y2="55897"/>
                        <a14:foregroundMark x1="19100" y1="13718" x2="19100" y2="13718"/>
                        <a14:foregroundMark x1="40300" y1="13205" x2="40300" y2="13205"/>
                        <a14:foregroundMark x1="48900" y1="25385" x2="48900" y2="25385"/>
                        <a14:foregroundMark x1="50900" y1="28718" x2="50900" y2="28718"/>
                        <a14:foregroundMark x1="33400" y1="38333" x2="33400" y2="38333"/>
                        <a14:foregroundMark x1="32700" y1="37564" x2="32700" y2="37564"/>
                        <a14:foregroundMark x1="32000" y1="37051" x2="32000" y2="37051"/>
                        <a14:foregroundMark x1="20100" y1="12692" x2="20100" y2="12692"/>
                        <a14:foregroundMark x1="31400" y1="44359" x2="31400" y2="44359"/>
                      </a14:backgroundRemoval>
                    </a14:imgEffect>
                  </a14:imgLayer>
                </a14:imgProps>
              </a:ext>
            </a:extLst>
          </a:blip>
          <a:srcRect t="7506" r="46919" b="17629"/>
          <a:stretch/>
        </p:blipFill>
        <p:spPr>
          <a:xfrm>
            <a:off x="5272942" y="4293629"/>
            <a:ext cx="1001617" cy="110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731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sitive-right-answer-01-sound-effect-68478394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sitive-right-answer-01-sound-effect-68478394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5" action="ppaction://hlinksldjump"/>
            <a:extLst>
              <a:ext uri="{FF2B5EF4-FFF2-40B4-BE49-F238E27FC236}">
                <a16:creationId xmlns:a16="http://schemas.microsoft.com/office/drawing/2014/main" id="{97BA52E1-AE8D-1446-B11C-9771E2ED464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407" b="57315" l="74500" r="94400">
                        <a14:foregroundMark x1="84500" y1="57407" x2="84500" y2="57407"/>
                        <a14:foregroundMark x1="84500" y1="57407" x2="84500" y2="57407"/>
                        <a14:foregroundMark x1="87300" y1="39815" x2="87300" y2="39815"/>
                        <a14:foregroundMark x1="87300" y1="39815" x2="87300" y2="39815"/>
                        <a14:foregroundMark x1="85400" y1="38241" x2="90200" y2="43333"/>
                        <a14:foregroundMark x1="86900" y1="37593" x2="87800" y2="42685"/>
                        <a14:foregroundMark x1="88500" y1="41574" x2="88500" y2="41574"/>
                        <a14:foregroundMark x1="88500" y1="42037" x2="88500" y2="42037"/>
                        <a14:foregroundMark x1="88500" y1="40926" x2="88500" y2="40926"/>
                        <a14:foregroundMark x1="88800" y1="41111" x2="88800" y2="41111"/>
                        <a14:foregroundMark x1="94400" y1="44815" x2="94400" y2="44815"/>
                        <a14:foregroundMark x1="94400" y1="44815" x2="94400" y2="44815"/>
                        <a14:foregroundMark x1="83700" y1="35278" x2="83700" y2="35278"/>
                        <a14:foregroundMark x1="83400" y1="35556" x2="83400" y2="35556"/>
                        <a14:foregroundMark x1="83400" y1="35463" x2="83400" y2="35463"/>
                        <a14:foregroundMark x1="83400" y1="35463" x2="83400" y2="35463"/>
                        <a14:foregroundMark x1="83200" y1="35370" x2="83700" y2="35833"/>
                        <a14:backgroundMark x1="74200" y1="44444" x2="74200" y2="44444"/>
                        <a14:backgroundMark x1="74200" y1="44537" x2="74200" y2="44537"/>
                        <a14:backgroundMark x1="74200" y1="43981" x2="74200" y2="44907"/>
                        <a14:backgroundMark x1="84100" y1="32315" x2="83300" y2="34259"/>
                      </a14:backgroundRemoval>
                    </a14:imgEffect>
                  </a14:imgLayer>
                </a14:imgProps>
              </a:ext>
            </a:extLst>
          </a:blip>
          <a:srcRect l="73941" t="30700" r="3777" b="41426"/>
          <a:stretch/>
        </p:blipFill>
        <p:spPr>
          <a:xfrm>
            <a:off x="11319293" y="5678920"/>
            <a:ext cx="872707" cy="117908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0A8DA84-3600-5E48-8E23-434074EB8D48}"/>
              </a:ext>
            </a:extLst>
          </p:cNvPr>
          <p:cNvSpPr/>
          <p:nvPr/>
        </p:nvSpPr>
        <p:spPr>
          <a:xfrm>
            <a:off x="3178378" y="335964"/>
            <a:ext cx="5835245" cy="1395653"/>
          </a:xfrm>
          <a:prstGeom prst="roundRect">
            <a:avLst/>
          </a:prstGeom>
          <a:solidFill>
            <a:schemeClr val="bg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6400" kern="0" dirty="0">
                <a:solidFill>
                  <a:srgbClr val="141447"/>
                </a:solidFill>
                <a:latin typeface="Arial" panose="020B0604020202020204"/>
                <a:sym typeface="Arial"/>
              </a:rPr>
              <a:t>100 x 9 = ?</a:t>
            </a:r>
            <a:endParaRPr lang="en-VN" sz="6400" kern="0" dirty="0">
              <a:solidFill>
                <a:srgbClr val="141447"/>
              </a:solidFill>
              <a:latin typeface="Arial" panose="020B0604020202020204"/>
              <a:sym typeface="Arial"/>
            </a:endParaRPr>
          </a:p>
        </p:txBody>
      </p:sp>
      <p:sp>
        <p:nvSpPr>
          <p:cNvPr id="5" name="Google Shape;745;p50">
            <a:extLst>
              <a:ext uri="{FF2B5EF4-FFF2-40B4-BE49-F238E27FC236}">
                <a16:creationId xmlns:a16="http://schemas.microsoft.com/office/drawing/2014/main" id="{C612A10E-0710-3F41-9B10-1ADB9EDD90A7}"/>
              </a:ext>
            </a:extLst>
          </p:cNvPr>
          <p:cNvSpPr/>
          <p:nvPr/>
        </p:nvSpPr>
        <p:spPr>
          <a:xfrm>
            <a:off x="5008921" y="2774068"/>
            <a:ext cx="2429087" cy="1153308"/>
          </a:xfrm>
          <a:prstGeom prst="roundRect">
            <a:avLst>
              <a:gd name="adj" fmla="val 16667"/>
            </a:avLst>
          </a:prstGeom>
          <a:solidFill>
            <a:schemeClr val="bg2">
              <a:alpha val="93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6400" b="1" kern="0" dirty="0">
                <a:solidFill>
                  <a:srgbClr val="141447"/>
                </a:solidFill>
                <a:latin typeface="Arial" panose="020B0604020202020204" pitchFamily="34" charset="0"/>
                <a:ea typeface="Itim"/>
                <a:cs typeface="Arial" panose="020B0604020202020204" pitchFamily="34" charset="0"/>
                <a:sym typeface="Itim"/>
              </a:rPr>
              <a:t>900</a:t>
            </a:r>
            <a:endParaRPr sz="6400" b="1" kern="0" dirty="0">
              <a:solidFill>
                <a:srgbClr val="141447"/>
              </a:solidFill>
              <a:latin typeface="Arial" panose="020B0604020202020204" pitchFamily="34" charset="0"/>
              <a:ea typeface="Itim"/>
              <a:cs typeface="Arial" panose="020B0604020202020204" pitchFamily="34" charset="0"/>
              <a:sym typeface="Itim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14413D-21E9-4541-9C53-AE97E12C27B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692" b="75513" l="1300" r="50900">
                        <a14:foregroundMark x1="20700" y1="75769" x2="20700" y2="75769"/>
                        <a14:foregroundMark x1="1300" y1="55897" x2="1300" y2="55897"/>
                        <a14:foregroundMark x1="19100" y1="13718" x2="19100" y2="13718"/>
                        <a14:foregroundMark x1="40300" y1="13205" x2="40300" y2="13205"/>
                        <a14:foregroundMark x1="48900" y1="25385" x2="48900" y2="25385"/>
                        <a14:foregroundMark x1="50900" y1="28718" x2="50900" y2="28718"/>
                        <a14:foregroundMark x1="33400" y1="38333" x2="33400" y2="38333"/>
                        <a14:foregroundMark x1="32700" y1="37564" x2="32700" y2="37564"/>
                        <a14:foregroundMark x1="32000" y1="37051" x2="32000" y2="37051"/>
                        <a14:foregroundMark x1="20100" y1="12692" x2="20100" y2="12692"/>
                        <a14:foregroundMark x1="31400" y1="44359" x2="31400" y2="44359"/>
                      </a14:backgroundRemoval>
                    </a14:imgEffect>
                  </a14:imgLayer>
                </a14:imgProps>
              </a:ext>
            </a:extLst>
          </a:blip>
          <a:srcRect t="7506" r="46919" b="17629"/>
          <a:stretch/>
        </p:blipFill>
        <p:spPr>
          <a:xfrm>
            <a:off x="5624400" y="3638697"/>
            <a:ext cx="1001617" cy="110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987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sitive-right-answer-01-sound-effect-68478394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id="{F41CC455-0D8F-0E44-BC56-82AA769D57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5278" b="87593" l="31400" r="49800">
                        <a14:foregroundMark x1="41300" y1="67870" x2="43500" y2="70000"/>
                        <a14:foregroundMark x1="31400" y1="77778" x2="31400" y2="77778"/>
                      </a14:backgroundRemoval>
                    </a14:imgEffect>
                  </a14:imgLayer>
                </a14:imgProps>
              </a:ext>
            </a:extLst>
          </a:blip>
          <a:srcRect l="29767" t="62558" r="47951" b="9568"/>
          <a:stretch/>
        </p:blipFill>
        <p:spPr>
          <a:xfrm>
            <a:off x="10636340" y="5834688"/>
            <a:ext cx="654904" cy="884816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75FC40C-8D20-2747-B362-AF680A1C110F}"/>
              </a:ext>
            </a:extLst>
          </p:cNvPr>
          <p:cNvSpPr/>
          <p:nvPr/>
        </p:nvSpPr>
        <p:spPr>
          <a:xfrm>
            <a:off x="3178378" y="599130"/>
            <a:ext cx="6508547" cy="1751708"/>
          </a:xfrm>
          <a:prstGeom prst="roundRect">
            <a:avLst/>
          </a:prstGeom>
          <a:solidFill>
            <a:schemeClr val="bg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6400" kern="0" dirty="0">
                <a:solidFill>
                  <a:srgbClr val="141447"/>
                </a:solidFill>
                <a:latin typeface="Arial" panose="020B0604020202020204"/>
                <a:sym typeface="Arial"/>
              </a:rPr>
              <a:t>50 : 10 = ?</a:t>
            </a:r>
            <a:endParaRPr lang="en-VN" sz="6400" kern="0" dirty="0">
              <a:solidFill>
                <a:srgbClr val="141447"/>
              </a:solidFill>
              <a:latin typeface="Arial" panose="020B0604020202020204"/>
              <a:sym typeface="Arial"/>
            </a:endParaRPr>
          </a:p>
        </p:txBody>
      </p:sp>
      <p:sp>
        <p:nvSpPr>
          <p:cNvPr id="8" name="Google Shape;745;p50">
            <a:extLst>
              <a:ext uri="{FF2B5EF4-FFF2-40B4-BE49-F238E27FC236}">
                <a16:creationId xmlns:a16="http://schemas.microsoft.com/office/drawing/2014/main" id="{E39B454E-8395-9844-9121-DD5ACEA1521D}"/>
              </a:ext>
            </a:extLst>
          </p:cNvPr>
          <p:cNvSpPr/>
          <p:nvPr/>
        </p:nvSpPr>
        <p:spPr>
          <a:xfrm>
            <a:off x="5352584" y="3792202"/>
            <a:ext cx="2244837" cy="1153308"/>
          </a:xfrm>
          <a:prstGeom prst="roundRect">
            <a:avLst>
              <a:gd name="adj" fmla="val 16667"/>
            </a:avLst>
          </a:prstGeom>
          <a:solidFill>
            <a:schemeClr val="bg2">
              <a:alpha val="93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6400" b="1" kern="0" dirty="0">
                <a:solidFill>
                  <a:srgbClr val="141447"/>
                </a:solidFill>
                <a:latin typeface="Arial" panose="020B0604020202020204" pitchFamily="34" charset="0"/>
                <a:ea typeface="Itim"/>
                <a:cs typeface="Arial" panose="020B0604020202020204" pitchFamily="34" charset="0"/>
                <a:sym typeface="Itim"/>
              </a:rPr>
              <a:t>5</a:t>
            </a:r>
            <a:endParaRPr sz="6400" b="1" kern="0" dirty="0">
              <a:solidFill>
                <a:srgbClr val="141447"/>
              </a:solidFill>
              <a:latin typeface="Arial" panose="020B0604020202020204" pitchFamily="34" charset="0"/>
              <a:ea typeface="Itim"/>
              <a:cs typeface="Arial" panose="020B0604020202020204" pitchFamily="34" charset="0"/>
              <a:sym typeface="Itim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9F0BF8-8321-AD4E-9028-596BBDC3334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692" b="75513" l="1300" r="50900">
                        <a14:foregroundMark x1="20700" y1="75769" x2="20700" y2="75769"/>
                        <a14:foregroundMark x1="1300" y1="55897" x2="1300" y2="55897"/>
                        <a14:foregroundMark x1="19100" y1="13718" x2="19100" y2="13718"/>
                        <a14:foregroundMark x1="40300" y1="13205" x2="40300" y2="13205"/>
                        <a14:foregroundMark x1="48900" y1="25385" x2="48900" y2="25385"/>
                        <a14:foregroundMark x1="50900" y1="28718" x2="50900" y2="28718"/>
                        <a14:foregroundMark x1="33400" y1="38333" x2="33400" y2="38333"/>
                        <a14:foregroundMark x1="32700" y1="37564" x2="32700" y2="37564"/>
                        <a14:foregroundMark x1="32000" y1="37051" x2="32000" y2="37051"/>
                        <a14:foregroundMark x1="20100" y1="12692" x2="20100" y2="12692"/>
                        <a14:foregroundMark x1="31400" y1="44359" x2="31400" y2="44359"/>
                      </a14:backgroundRemoval>
                    </a14:imgEffect>
                  </a14:imgLayer>
                </a14:imgProps>
              </a:ext>
            </a:extLst>
          </a:blip>
          <a:srcRect t="7506" r="46919" b="17629"/>
          <a:stretch/>
        </p:blipFill>
        <p:spPr>
          <a:xfrm>
            <a:off x="7279728" y="3868402"/>
            <a:ext cx="1001617" cy="110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004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sitive-right-answer-01-sound-effect-68478394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theme/theme1.xml><?xml version="1.0" encoding="utf-8"?>
<a:theme xmlns:a="http://schemas.openxmlformats.org/drawingml/2006/main" name="Craft With Numbers by Slidesgo">
  <a:themeElements>
    <a:clrScheme name="Simple Light">
      <a:dk1>
        <a:srgbClr val="FBB041"/>
      </a:dk1>
      <a:lt1>
        <a:srgbClr val="141447"/>
      </a:lt1>
      <a:dk2>
        <a:srgbClr val="FFFFFF"/>
      </a:dk2>
      <a:lt2>
        <a:srgbClr val="EE798D"/>
      </a:lt2>
      <a:accent1>
        <a:srgbClr val="3049B5"/>
      </a:accent1>
      <a:accent2>
        <a:srgbClr val="00D9E2"/>
      </a:accent2>
      <a:accent3>
        <a:srgbClr val="8DC63F"/>
      </a:accent3>
      <a:accent4>
        <a:srgbClr val="FFD100"/>
      </a:accent4>
      <a:accent5>
        <a:srgbClr val="DB2E53"/>
      </a:accent5>
      <a:accent6>
        <a:srgbClr val="141447"/>
      </a:accent6>
      <a:hlink>
        <a:srgbClr val="141447"/>
      </a:hlink>
      <a:folHlink>
        <a:srgbClr val="0097A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141</Words>
  <Application>Microsoft Office PowerPoint</Application>
  <PresentationFormat>Widescreen</PresentationFormat>
  <Paragraphs>17</Paragraphs>
  <Slides>6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</vt:lpstr>
      <vt:lpstr>Calibri</vt:lpstr>
      <vt:lpstr>Itim</vt:lpstr>
      <vt:lpstr>Luckiest Guy</vt:lpstr>
      <vt:lpstr>Montserrat Medium</vt:lpstr>
      <vt:lpstr>Times New Roman</vt:lpstr>
      <vt:lpstr>Craft With Numbers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WIN10-HOMSL</cp:lastModifiedBy>
  <cp:revision>59</cp:revision>
  <dcterms:created xsi:type="dcterms:W3CDTF">2023-10-27T11:23:56Z</dcterms:created>
  <dcterms:modified xsi:type="dcterms:W3CDTF">2024-05-15T06:03:56Z</dcterms:modified>
</cp:coreProperties>
</file>