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notesMasterIdLst>
    <p:notesMasterId r:id="rId8"/>
  </p:notesMasterIdLst>
  <p:sldIdLst>
    <p:sldId id="259" r:id="rId3"/>
    <p:sldId id="365" r:id="rId4"/>
    <p:sldId id="364" r:id="rId5"/>
    <p:sldId id="367" r:id="rId6"/>
    <p:sldId id="3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EC"/>
    <a:srgbClr val="E21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7C3C-6CFB-49F0-A7AA-660A42B27125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9F2B-B040-457E-B0E1-B35F49682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quyết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1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6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3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4354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556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34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86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6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16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48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2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FE08C9-2CE6-425A-EDCB-27A65EC0F3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266700"/>
            <a:ext cx="1266825" cy="12668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22029CB-D55A-43CA-8EE2-241EBE9311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5" y="-3815442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0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1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3.xml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87" y="48701"/>
            <a:ext cx="2926963" cy="29102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486869" y="1351240"/>
            <a:ext cx="2555397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Quả</a:t>
            </a:r>
            <a:r>
              <a:rPr lang="en-US" altLang="zh-CN" sz="35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trứng</a:t>
            </a:r>
            <a:r>
              <a:rPr lang="en-US" altLang="zh-CN" sz="35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bí</a:t>
            </a:r>
            <a:r>
              <a:rPr lang="en-US" altLang="zh-CN" sz="35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ẩn</a:t>
            </a:r>
            <a:endParaRPr lang="zh-CN" altLang="en-US" sz="3599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4" name="Picture 3" descr="A pink lollipop on a stick&#10;&#10;Description automatically generated">
            <a:extLst>
              <a:ext uri="{FF2B5EF4-FFF2-40B4-BE49-F238E27FC236}">
                <a16:creationId xmlns:a16="http://schemas.microsoft.com/office/drawing/2014/main" id="{5631125B-1F58-6BA5-8772-E6270B1A7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72" y="2752682"/>
            <a:ext cx="1225578" cy="193744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A332A612-7EDB-134D-3DAF-06930FF339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11" b="59129" l="28400" r="81100">
                        <a14:foregroundMark x1="47500" y1="24374" x2="46900" y2="26969"/>
                        <a14:foregroundMark x1="49700" y1="34847" x2="50900" y2="37627"/>
                        <a14:foregroundMark x1="58100" y1="33457" x2="55400" y2="36423"/>
                        <a14:foregroundMark x1="51900" y1="32437" x2="50200" y2="36793"/>
                        <a14:foregroundMark x1="48200" y1="36423" x2="50700" y2="37442"/>
                        <a14:foregroundMark x1="52100" y1="37535" x2="50900" y2="38184"/>
                        <a14:foregroundMark x1="50000" y1="38554" x2="53300" y2="39481"/>
                        <a14:foregroundMark x1="60800" y1="33364" x2="60800" y2="36330"/>
                        <a14:foregroundMark x1="59100" y1="32437" x2="57800" y2="36423"/>
                        <a14:foregroundMark x1="66200" y1="39388" x2="66200" y2="41242"/>
                        <a14:foregroundMark x1="73200" y1="42632" x2="47400" y2="45042"/>
                        <a14:foregroundMark x1="45000" y1="40037" x2="47400" y2="44671"/>
                        <a14:foregroundMark x1="52400" y1="40408" x2="57800" y2="44671"/>
                        <a14:foregroundMark x1="63500" y1="40315" x2="49800" y2="41149"/>
                        <a14:foregroundMark x1="32000" y1="40315" x2="77900" y2="55792"/>
                        <a14:foregroundMark x1="77800" y1="41242" x2="65900" y2="54958"/>
                        <a14:foregroundMark x1="36100" y1="46339" x2="51300" y2="51715"/>
                        <a14:foregroundMark x1="31800" y1="56348" x2="57500" y2="51251"/>
                        <a14:foregroundMark x1="32000" y1="40315" x2="31800" y2="54680"/>
                        <a14:foregroundMark x1="31800" y1="40315" x2="31700" y2="43930"/>
                        <a14:foregroundMark x1="32400" y1="40037" x2="44000" y2="40037"/>
                        <a14:foregroundMark x1="61700" y1="40778" x2="60500" y2="43188"/>
                        <a14:foregroundMark x1="61800" y1="40964" x2="63200" y2="42539"/>
                        <a14:foregroundMark x1="67100" y1="40130" x2="78200" y2="40130"/>
                        <a14:foregroundMark x1="78700" y1="56070" x2="32800" y2="5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17451" r="16011" b="41600"/>
          <a:stretch/>
        </p:blipFill>
        <p:spPr>
          <a:xfrm>
            <a:off x="2520562" y="2115425"/>
            <a:ext cx="3077111" cy="2449129"/>
          </a:xfrm>
          <a:prstGeom prst="rect">
            <a:avLst/>
          </a:prstGeom>
        </p:spPr>
      </p:pic>
      <p:sp>
        <p:nvSpPr>
          <p:cNvPr id="6" name="文本框 18">
            <a:hlinkClick r:id="rId12" action="ppaction://hlinksldjump"/>
            <a:extLst>
              <a:ext uri="{FF2B5EF4-FFF2-40B4-BE49-F238E27FC236}">
                <a16:creationId xmlns:a16="http://schemas.microsoft.com/office/drawing/2014/main" id="{A9A91796-4731-9F3E-3718-9C73BCEC495C}"/>
              </a:ext>
            </a:extLst>
          </p:cNvPr>
          <p:cNvSpPr txBox="1"/>
          <p:nvPr/>
        </p:nvSpPr>
        <p:spPr>
          <a:xfrm>
            <a:off x="3744691" y="3449715"/>
            <a:ext cx="64790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1</a:t>
            </a:r>
            <a:endParaRPr lang="zh-CN" altLang="en-US" sz="5398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10" name="Picture 9" descr="A yellow face with a white glove&#10;&#10;Description automatically generated">
            <a:extLst>
              <a:ext uri="{FF2B5EF4-FFF2-40B4-BE49-F238E27FC236}">
                <a16:creationId xmlns:a16="http://schemas.microsoft.com/office/drawing/2014/main" id="{F6C6D2B6-DD28-1BAF-4DE7-EDEB9816FE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9" y="2962275"/>
            <a:ext cx="1209675" cy="1209675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603A1414-6CB0-6301-980E-FA060B4D59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11" b="59129" l="28400" r="81100">
                        <a14:foregroundMark x1="47500" y1="24374" x2="46900" y2="26969"/>
                        <a14:foregroundMark x1="49700" y1="34847" x2="50900" y2="37627"/>
                        <a14:foregroundMark x1="58100" y1="33457" x2="55400" y2="36423"/>
                        <a14:foregroundMark x1="51900" y1="32437" x2="50200" y2="36793"/>
                        <a14:foregroundMark x1="48200" y1="36423" x2="50700" y2="37442"/>
                        <a14:foregroundMark x1="52100" y1="37535" x2="50900" y2="38184"/>
                        <a14:foregroundMark x1="50000" y1="38554" x2="53300" y2="39481"/>
                        <a14:foregroundMark x1="60800" y1="33364" x2="60800" y2="36330"/>
                        <a14:foregroundMark x1="59100" y1="32437" x2="57800" y2="36423"/>
                        <a14:foregroundMark x1="66200" y1="39388" x2="66200" y2="41242"/>
                        <a14:foregroundMark x1="73200" y1="42632" x2="47400" y2="45042"/>
                        <a14:foregroundMark x1="45000" y1="40037" x2="47400" y2="44671"/>
                        <a14:foregroundMark x1="52400" y1="40408" x2="57800" y2="44671"/>
                        <a14:foregroundMark x1="63500" y1="40315" x2="49800" y2="41149"/>
                        <a14:foregroundMark x1="32000" y1="40315" x2="77900" y2="55792"/>
                        <a14:foregroundMark x1="77800" y1="41242" x2="65900" y2="54958"/>
                        <a14:foregroundMark x1="36100" y1="46339" x2="51300" y2="51715"/>
                        <a14:foregroundMark x1="31800" y1="56348" x2="57500" y2="51251"/>
                        <a14:foregroundMark x1="32000" y1="40315" x2="31800" y2="54680"/>
                        <a14:foregroundMark x1="31800" y1="40315" x2="31700" y2="43930"/>
                        <a14:foregroundMark x1="32400" y1="40037" x2="44000" y2="40037"/>
                        <a14:foregroundMark x1="61700" y1="40778" x2="60500" y2="43188"/>
                        <a14:foregroundMark x1="61800" y1="40964" x2="63200" y2="42539"/>
                        <a14:foregroundMark x1="67100" y1="40130" x2="78200" y2="40130"/>
                        <a14:foregroundMark x1="78700" y1="56070" x2="32800" y2="5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17451" r="16011" b="41600"/>
          <a:stretch/>
        </p:blipFill>
        <p:spPr>
          <a:xfrm>
            <a:off x="5530313" y="2084553"/>
            <a:ext cx="3077111" cy="2449129"/>
          </a:xfrm>
          <a:prstGeom prst="rect">
            <a:avLst/>
          </a:prstGeom>
        </p:spPr>
      </p:pic>
      <p:sp>
        <p:nvSpPr>
          <p:cNvPr id="13" name="文本框 18">
            <a:hlinkClick r:id="rId14" action="ppaction://hlinksldjump"/>
            <a:extLst>
              <a:ext uri="{FF2B5EF4-FFF2-40B4-BE49-F238E27FC236}">
                <a16:creationId xmlns:a16="http://schemas.microsoft.com/office/drawing/2014/main" id="{A983460C-6C87-CB18-48A0-76BDDD5E9107}"/>
              </a:ext>
            </a:extLst>
          </p:cNvPr>
          <p:cNvSpPr txBox="1"/>
          <p:nvPr/>
        </p:nvSpPr>
        <p:spPr>
          <a:xfrm>
            <a:off x="6773492" y="3409318"/>
            <a:ext cx="64790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2</a:t>
            </a:r>
            <a:endParaRPr lang="zh-CN" altLang="en-US" sz="5398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5F6F6F-71F1-7B1B-3492-6A2173C1225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4525" y="3028950"/>
            <a:ext cx="1447516" cy="1447516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8638680A-B056-C927-ECB0-D550387568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11" b="59129" l="28400" r="81100">
                        <a14:foregroundMark x1="47500" y1="24374" x2="46900" y2="26969"/>
                        <a14:foregroundMark x1="49700" y1="34847" x2="50900" y2="37627"/>
                        <a14:foregroundMark x1="58100" y1="33457" x2="55400" y2="36423"/>
                        <a14:foregroundMark x1="51900" y1="32437" x2="50200" y2="36793"/>
                        <a14:foregroundMark x1="48200" y1="36423" x2="50700" y2="37442"/>
                        <a14:foregroundMark x1="52100" y1="37535" x2="50900" y2="38184"/>
                        <a14:foregroundMark x1="50000" y1="38554" x2="53300" y2="39481"/>
                        <a14:foregroundMark x1="60800" y1="33364" x2="60800" y2="36330"/>
                        <a14:foregroundMark x1="59100" y1="32437" x2="57800" y2="36423"/>
                        <a14:foregroundMark x1="66200" y1="39388" x2="66200" y2="41242"/>
                        <a14:foregroundMark x1="73200" y1="42632" x2="47400" y2="45042"/>
                        <a14:foregroundMark x1="45000" y1="40037" x2="47400" y2="44671"/>
                        <a14:foregroundMark x1="52400" y1="40408" x2="57800" y2="44671"/>
                        <a14:foregroundMark x1="63500" y1="40315" x2="49800" y2="41149"/>
                        <a14:foregroundMark x1="32000" y1="40315" x2="77900" y2="55792"/>
                        <a14:foregroundMark x1="77800" y1="41242" x2="65900" y2="54958"/>
                        <a14:foregroundMark x1="36100" y1="46339" x2="51300" y2="51715"/>
                        <a14:foregroundMark x1="31800" y1="56348" x2="57500" y2="51251"/>
                        <a14:foregroundMark x1="32000" y1="40315" x2="31800" y2="54680"/>
                        <a14:foregroundMark x1="31800" y1="40315" x2="31700" y2="43930"/>
                        <a14:foregroundMark x1="32400" y1="40037" x2="44000" y2="40037"/>
                        <a14:foregroundMark x1="61700" y1="40778" x2="60500" y2="43188"/>
                        <a14:foregroundMark x1="61800" y1="40964" x2="63200" y2="42539"/>
                        <a14:foregroundMark x1="67100" y1="40130" x2="78200" y2="40130"/>
                        <a14:foregroundMark x1="78700" y1="56070" x2="32800" y2="5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17451" r="16011" b="41600"/>
          <a:stretch/>
        </p:blipFill>
        <p:spPr>
          <a:xfrm>
            <a:off x="8693209" y="2075028"/>
            <a:ext cx="3077111" cy="2449129"/>
          </a:xfrm>
          <a:prstGeom prst="rect">
            <a:avLst/>
          </a:prstGeom>
        </p:spPr>
      </p:pic>
      <p:sp>
        <p:nvSpPr>
          <p:cNvPr id="17" name="文本框 18">
            <a:hlinkClick r:id="rId9" action="ppaction://hlinksldjump"/>
            <a:extLst>
              <a:ext uri="{FF2B5EF4-FFF2-40B4-BE49-F238E27FC236}">
                <a16:creationId xmlns:a16="http://schemas.microsoft.com/office/drawing/2014/main" id="{4C605D05-8CB6-5F88-9537-0A7CF1F3B082}"/>
              </a:ext>
            </a:extLst>
          </p:cNvPr>
          <p:cNvSpPr txBox="1"/>
          <p:nvPr/>
        </p:nvSpPr>
        <p:spPr>
          <a:xfrm>
            <a:off x="9993538" y="3495043"/>
            <a:ext cx="64790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3</a:t>
            </a:r>
            <a:endParaRPr lang="zh-CN" altLang="en-US" sz="5398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9" name="Rectangle: Rounded Corners 18">
            <a:hlinkClick r:id="" action="ppaction://noaction"/>
            <a:extLst>
              <a:ext uri="{FF2B5EF4-FFF2-40B4-BE49-F238E27FC236}">
                <a16:creationId xmlns:a16="http://schemas.microsoft.com/office/drawing/2014/main" id="{4145631A-B645-C9A3-B556-AAD0759B4B40}"/>
              </a:ext>
            </a:extLst>
          </p:cNvPr>
          <p:cNvSpPr/>
          <p:nvPr/>
        </p:nvSpPr>
        <p:spPr>
          <a:xfrm>
            <a:off x="10382251" y="6191250"/>
            <a:ext cx="1485900" cy="428625"/>
          </a:xfrm>
          <a:prstGeom prst="roundRect">
            <a:avLst>
              <a:gd name="adj" fmla="val 11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25390" y="1971529"/>
            <a:ext cx="2770860" cy="1838471"/>
            <a:chOff x="7675497" y="1612359"/>
            <a:chExt cx="2771582" cy="1838950"/>
          </a:xfrm>
        </p:grpSpPr>
        <p:sp>
          <p:nvSpPr>
            <p:cNvPr id="18" name="Rectangle 17"/>
            <p:cNvSpPr/>
            <p:nvPr/>
          </p:nvSpPr>
          <p:spPr>
            <a:xfrm>
              <a:off x="7969796" y="2276871"/>
              <a:ext cx="2477283" cy="11744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6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324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4" name="Left Arrow 3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Calibri"/>
              </a:rPr>
              <a:t>Quay </a:t>
            </a:r>
            <a:r>
              <a:rPr lang="en-US" sz="2399">
                <a:solidFill>
                  <a:prstClr val="white"/>
                </a:solidFill>
                <a:latin typeface="Calibri"/>
              </a:rPr>
              <a:t>về</a:t>
            </a:r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-483584" y="226617"/>
            <a:ext cx="1015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26"/>
            <a:r>
              <a:rPr lang="en-US" altLang="zh-CN" sz="5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324  x 9 = 9 x ..?...</a:t>
            </a:r>
            <a:endParaRPr lang="zh-CN" altLang="en-US" sz="5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4E2AB9-D9E6-7FBE-F40B-BCDB31DBC319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4" name="组合 561">
            <a:extLst>
              <a:ext uri="{FF2B5EF4-FFF2-40B4-BE49-F238E27FC236}">
                <a16:creationId xmlns:a16="http://schemas.microsoft.com/office/drawing/2014/main" id="{C0EC739D-CDC0-0568-7F1B-6C5D7A3870CB}"/>
              </a:ext>
            </a:extLst>
          </p:cNvPr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5" name="五边形 1">
              <a:extLst>
                <a:ext uri="{FF2B5EF4-FFF2-40B4-BE49-F238E27FC236}">
                  <a16:creationId xmlns:a16="http://schemas.microsoft.com/office/drawing/2014/main" id="{EED7226C-1429-B1F2-6BD9-71C9E6DDE321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6" name="矩形 572">
              <a:extLst>
                <a:ext uri="{FF2B5EF4-FFF2-40B4-BE49-F238E27FC236}">
                  <a16:creationId xmlns:a16="http://schemas.microsoft.com/office/drawing/2014/main" id="{031FF2BB-C997-5372-767F-3836CCBAF5CA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C53B53-4730-6C89-A110-238814855823}"/>
              </a:ext>
            </a:extLst>
          </p:cNvPr>
          <p:cNvGrpSpPr/>
          <p:nvPr/>
        </p:nvGrpSpPr>
        <p:grpSpPr>
          <a:xfrm>
            <a:off x="5325390" y="1971529"/>
            <a:ext cx="2770860" cy="1838471"/>
            <a:chOff x="7675497" y="1612359"/>
            <a:chExt cx="2771582" cy="18389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BECC4-5966-373D-81D5-A5B19848AAE4}"/>
                </a:ext>
              </a:extLst>
            </p:cNvPr>
            <p:cNvSpPr/>
            <p:nvPr/>
          </p:nvSpPr>
          <p:spPr>
            <a:xfrm>
              <a:off x="7969796" y="2276871"/>
              <a:ext cx="2477283" cy="11744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6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1 400</a:t>
              </a:r>
            </a:p>
          </p:txBody>
        </p:sp>
        <p:pic>
          <p:nvPicPr>
            <p:cNvPr id="12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D9A9EB28-07F4-41BF-E5B9-CAC77F981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FB1EF6B5-067E-BB76-4001-0C171CFEEC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21" name="Left Arrow 3">
            <a:hlinkClick r:id="rId8" action="ppaction://hlinksldjump"/>
            <a:extLst>
              <a:ext uri="{FF2B5EF4-FFF2-40B4-BE49-F238E27FC236}">
                <a16:creationId xmlns:a16="http://schemas.microsoft.com/office/drawing/2014/main" id="{56BA40AF-CBAE-7D98-7C62-7DB9ED588F86}"/>
              </a:ext>
            </a:extLst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Calibri"/>
              </a:rPr>
              <a:t>Quay </a:t>
            </a:r>
            <a:r>
              <a:rPr lang="en-US" sz="2399">
                <a:solidFill>
                  <a:prstClr val="white"/>
                </a:solidFill>
                <a:latin typeface="Calibri"/>
              </a:rPr>
              <a:t>về</a:t>
            </a:r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3EE81A1E-DE5B-D477-9F41-263A4470E55C}"/>
              </a:ext>
            </a:extLst>
          </p:cNvPr>
          <p:cNvSpPr txBox="1"/>
          <p:nvPr/>
        </p:nvSpPr>
        <p:spPr>
          <a:xfrm>
            <a:off x="-483584" y="226617"/>
            <a:ext cx="1015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26"/>
            <a:r>
              <a:rPr lang="en-US" altLang="zh-CN" sz="5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 x 1 400 = …?.. x 7</a:t>
            </a:r>
            <a:endParaRPr lang="zh-CN" altLang="en-US" sz="5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70B249-8DDF-6C83-C3A2-20C498672F80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4" name="组合 561">
            <a:extLst>
              <a:ext uri="{FF2B5EF4-FFF2-40B4-BE49-F238E27FC236}">
                <a16:creationId xmlns:a16="http://schemas.microsoft.com/office/drawing/2014/main" id="{A11A1072-7DD2-7CA5-5A8E-E3FF3BAB2BE2}"/>
              </a:ext>
            </a:extLst>
          </p:cNvPr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5" name="五边形 1">
              <a:extLst>
                <a:ext uri="{FF2B5EF4-FFF2-40B4-BE49-F238E27FC236}">
                  <a16:creationId xmlns:a16="http://schemas.microsoft.com/office/drawing/2014/main" id="{3B871241-7C12-2F53-72B5-349E668FCDAC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6" name="矩形 572">
              <a:extLst>
                <a:ext uri="{FF2B5EF4-FFF2-40B4-BE49-F238E27FC236}">
                  <a16:creationId xmlns:a16="http://schemas.microsoft.com/office/drawing/2014/main" id="{36DC1CA8-3E61-0B1F-49FC-0271821D3D43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60A1CE-34C0-41DE-1467-735E1F3A8A2F}"/>
              </a:ext>
            </a:extLst>
          </p:cNvPr>
          <p:cNvGrpSpPr/>
          <p:nvPr/>
        </p:nvGrpSpPr>
        <p:grpSpPr>
          <a:xfrm>
            <a:off x="5325390" y="1971529"/>
            <a:ext cx="2770860" cy="1838471"/>
            <a:chOff x="7675497" y="1612359"/>
            <a:chExt cx="2771582" cy="18389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971B15-B4EC-E76D-3D01-C98BFCE977A3}"/>
                </a:ext>
              </a:extLst>
            </p:cNvPr>
            <p:cNvSpPr/>
            <p:nvPr/>
          </p:nvSpPr>
          <p:spPr>
            <a:xfrm>
              <a:off x="7969796" y="2276871"/>
              <a:ext cx="2477283" cy="11744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6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pic>
          <p:nvPicPr>
            <p:cNvPr id="12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D959CE31-7B5D-4029-1516-D71FFF002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E047A53-993E-894F-094F-7B037D2A41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21" name="Left Arrow 3">
            <a:hlinkClick r:id="rId8" action="ppaction://hlinksldjump"/>
            <a:extLst>
              <a:ext uri="{FF2B5EF4-FFF2-40B4-BE49-F238E27FC236}">
                <a16:creationId xmlns:a16="http://schemas.microsoft.com/office/drawing/2014/main" id="{4B65536F-FD1E-977A-F2B1-AC1210FADE9D}"/>
              </a:ext>
            </a:extLst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Calibri"/>
              </a:rPr>
              <a:t>Quay </a:t>
            </a:r>
            <a:r>
              <a:rPr lang="en-US" sz="2399">
                <a:solidFill>
                  <a:prstClr val="white"/>
                </a:solidFill>
                <a:latin typeface="Calibri"/>
              </a:rPr>
              <a:t>về</a:t>
            </a:r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98A67C0D-EF83-7D16-4B10-667FADB4E8E4}"/>
              </a:ext>
            </a:extLst>
          </p:cNvPr>
          <p:cNvSpPr txBox="1"/>
          <p:nvPr/>
        </p:nvSpPr>
        <p:spPr>
          <a:xfrm>
            <a:off x="-483584" y="226617"/>
            <a:ext cx="1015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26"/>
            <a:r>
              <a:rPr lang="en-US" altLang="zh-CN" sz="5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 x 10 = …?.. x 6</a:t>
            </a:r>
            <a:endParaRPr lang="zh-CN" altLang="en-US" sz="5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0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112</Words>
  <Application>Microsoft Office PowerPoint</Application>
  <PresentationFormat>Widescreen</PresentationFormat>
  <Paragraphs>22</Paragraphs>
  <Slides>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微软雅黑</vt:lpstr>
      <vt:lpstr>宋体</vt:lpstr>
      <vt:lpstr>#9Slide05 Bodega Script</vt:lpstr>
      <vt:lpstr>#9Slide07 HoneyCream</vt:lpstr>
      <vt:lpstr>Arial</vt:lpstr>
      <vt:lpstr>Arima Madurai</vt:lpstr>
      <vt:lpstr>Calibri</vt:lpstr>
      <vt:lpstr>Calibri Light</vt:lpstr>
      <vt:lpstr>等线</vt:lpstr>
      <vt:lpstr>SVN-Newton</vt:lpstr>
      <vt:lpstr>Times New Roman</vt:lpstr>
      <vt:lpstr>UTM Aquarelle</vt:lpstr>
      <vt:lpstr>UTM Avo</vt:lpstr>
      <vt:lpstr>VNI-Avo</vt:lpstr>
      <vt:lpstr>仓耳今楷05-6763 W05</vt:lpstr>
      <vt:lpstr>1_Office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WIN10-HOMSL</cp:lastModifiedBy>
  <cp:revision>54</cp:revision>
  <dcterms:created xsi:type="dcterms:W3CDTF">2023-11-02T01:36:20Z</dcterms:created>
  <dcterms:modified xsi:type="dcterms:W3CDTF">2024-05-15T06:11:17Z</dcterms:modified>
</cp:coreProperties>
</file>