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2770" name="Notes Placeholder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/>
            <a:endParaRPr lang="en-US" altLang="en-US" dirty="0"/>
          </a:p>
        </p:txBody>
      </p:sp>
      <p:sp>
        <p:nvSpPr>
          <p:cNvPr id="32771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p>
            <a:pPr lvl="0" algn="r"/>
            <a:fld id="{9A0DB2DC-4C9A-4742-B13C-FB6460FD3503}" type="slidenum">
              <a:rPr lang="en-US" altLang="en-US" dirty="0">
                <a:latin typeface="HP001 4H" panose="020B0603050302020204" pitchFamily="34" charset="0"/>
              </a:rPr>
            </a:fld>
            <a:endParaRPr lang="en-US" altLang="en-US" dirty="0">
              <a:latin typeface="HP001 4H" panose="020B06030503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5.jpeg"/><Relationship Id="rId6" Type="http://schemas.openxmlformats.org/officeDocument/2006/relationships/slide" Target="slide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slide" Target="slide2.xml"/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slide" Target="slide2.xml"/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slide" Target="slide2.xml"/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WordArt 5" descr="215"/>
          <p:cNvSpPr>
            <a:spLocks noTextEdit="1"/>
          </p:cNvSpPr>
          <p:nvPr/>
        </p:nvSpPr>
        <p:spPr>
          <a:xfrm>
            <a:off x="3389313" y="479425"/>
            <a:ext cx="5603875" cy="79533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663675"/>
              </a:avLst>
            </a:prstTxWarp>
            <a:normAutofit/>
            <a:scene3d>
              <a:camera prst="legacyObliqueTopRight">
                <a:rot lat="0" lon="0" rev="0"/>
              </a:camera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p>
            <a:pPr algn="ctr"/>
            <a:endParaRPr lang="en-US" sz="3500" normalizeH="1">
              <a:blipFill rotWithShape="1">
                <a:blip r:embed="rId1"/>
                <a:stretch>
                  <a:fillRect/>
                </a:stretch>
              </a:blipFill>
              <a:latin typeface=".VnTifani HeavyH" pitchFamily="34" charset="0"/>
              <a:ea typeface=".VnTifani HeavyH" pitchFamily="34" charset="0"/>
            </a:endParaRPr>
          </a:p>
        </p:txBody>
      </p:sp>
      <p:sp>
        <p:nvSpPr>
          <p:cNvPr id="31747" name="TextBox 1"/>
          <p:cNvSpPr txBox="1"/>
          <p:nvPr/>
        </p:nvSpPr>
        <p:spPr>
          <a:xfrm>
            <a:off x="4727575" y="1484313"/>
            <a:ext cx="5545138" cy="11064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eaLnBrk="0" hangingPunct="0">
              <a:buClrTx/>
              <a:buFontTx/>
            </a:pPr>
            <a:r>
              <a:rPr lang="en-US" altLang="en-US" sz="6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KHỞI ĐỘNG</a:t>
            </a:r>
            <a:endParaRPr lang="en-US" altLang="en-US" sz="66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"/>
          <p:cNvSpPr/>
          <p:nvPr/>
        </p:nvSpPr>
        <p:spPr>
          <a:xfrm>
            <a:off x="0" y="533400"/>
            <a:ext cx="12192000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Trò</a:t>
            </a:r>
            <a:r>
              <a:rPr kumimoji="0" lang="en-US" sz="24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chơi</a:t>
            </a:r>
            <a:r>
              <a:rPr kumimoji="0" lang="en-US" sz="24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: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Hoa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thơm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tặng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cô</a:t>
            </a:r>
            <a:endParaRPr kumimoji="0" lang="en-US" sz="2400" b="1" i="0" u="none" strike="noStrike" kern="1200" cap="none" spc="0" normalizeH="0" baseline="0" noProof="0" dirty="0">
              <a:ln w="12700">
                <a:solidFill>
                  <a:srgbClr val="FF0000"/>
                </a:solidFill>
                <a:prstDash val="solid"/>
              </a:ln>
              <a:solidFill>
                <a:srgbClr val="7C51E7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</p:txBody>
      </p:sp>
      <p:pic>
        <p:nvPicPr>
          <p:cNvPr id="5" name="Picture 4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875" y="1557338"/>
            <a:ext cx="3303588" cy="2157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3860800"/>
            <a:ext cx="3313113" cy="2232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Picture 6">
            <a:hlinkClick r:id="" action="ppaction://noaction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1088" y="3789363"/>
            <a:ext cx="3463925" cy="2232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Picture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1088" y="1557338"/>
            <a:ext cx="3463925" cy="20875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ight Arrow 8">
            <a:hlinkClick r:id="" action="ppaction://noaction"/>
          </p:cNvPr>
          <p:cNvSpPr/>
          <p:nvPr/>
        </p:nvSpPr>
        <p:spPr>
          <a:xfrm>
            <a:off x="10560050" y="5229225"/>
            <a:ext cx="1631950" cy="1368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Date Placeholder 1"/>
          <p:cNvSpPr>
            <a:spLocks noGrp="1"/>
          </p:cNvSpPr>
          <p:nvPr>
            <p:ph type="dt" sz="half" idx="2"/>
          </p:nvPr>
        </p:nvSpPr>
        <p:spPr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r">
              <a:buClrTx/>
              <a:buSzTx/>
              <a:buFontTx/>
            </a:pPr>
            <a:fld id="{BB962C8B-B14F-4D97-AF65-F5344CB8AC3E}" type="datetime10">
              <a:rPr lang="en-US" altLang="en-US" sz="1200" dirty="0">
                <a:solidFill>
                  <a:srgbClr val="93889F"/>
                </a:solidFill>
                <a:latin typeface="Arial" panose="020B0604020202020204" pitchFamily="34" charset="0"/>
              </a:rPr>
            </a:fld>
            <a:endParaRPr lang="en-US" altLang="en-US" sz="1200" dirty="0">
              <a:solidFill>
                <a:srgbClr val="93889F"/>
              </a:solidFill>
              <a:latin typeface="Arial" panose="020B0604020202020204" pitchFamily="34" charset="0"/>
            </a:endParaRPr>
          </a:p>
        </p:txBody>
      </p:sp>
      <p:sp>
        <p:nvSpPr>
          <p:cNvPr id="34819" name="Rectangle 52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0" name="Rectangle 54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graphicFrame>
        <p:nvGraphicFramePr>
          <p:cNvPr id="34821" name="Object 3"/>
          <p:cNvGraphicFramePr>
            <a:graphicFrameLocks noChangeAspect="1"/>
          </p:cNvGraphicFramePr>
          <p:nvPr/>
        </p:nvGraphicFramePr>
        <p:xfrm>
          <a:off x="3556000" y="6556375"/>
          <a:ext cx="35052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688465" imgH="201295" progId="CDraw5">
                  <p:embed/>
                </p:oleObj>
              </mc:Choice>
              <mc:Fallback>
                <p:oleObj name="" r:id="rId1" imgW="1688465" imgH="201295" progId="CDraw5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56000" y="6556375"/>
                        <a:ext cx="3505200" cy="257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Rectangle 56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34823" name="Picture 2" descr="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578372">
            <a:off x="-188912" y="317500"/>
            <a:ext cx="1447800" cy="1117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4" name="Picture 2" descr="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0007304">
            <a:off x="10812463" y="150813"/>
            <a:ext cx="1447800" cy="1117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35000" y="1554480"/>
            <a:ext cx="8115935" cy="6451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   </a:t>
            </a:r>
            <a:r>
              <a:rPr kumimoji="0" lang="en-US" sz="3600" b="1" i="0" u="none" strike="noStrike" kern="1200" cap="none" spc="0" normalizeH="0" baseline="0" noProof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Câu</a:t>
            </a:r>
            <a:r>
              <a:rPr kumimoji="0" lang="en-US" sz="36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hỏi</a:t>
            </a:r>
            <a:r>
              <a:rPr kumimoji="0" lang="en-US" sz="36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Điền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hay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chỗ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chấm</a:t>
            </a:r>
            <a:endParaRPr kumimoji="0" lang="en-US" sz="36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</p:txBody>
      </p:sp>
      <p:sp>
        <p:nvSpPr>
          <p:cNvPr id="34826" name="Right Arrow 28">
            <a:hlinkClick r:id="rId4" action="ppaction://hlinksldjump"/>
          </p:cNvPr>
          <p:cNvSpPr/>
          <p:nvPr/>
        </p:nvSpPr>
        <p:spPr>
          <a:xfrm>
            <a:off x="9347200" y="5334000"/>
            <a:ext cx="1625600" cy="914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51685" y="56345"/>
            <a:ext cx="9159308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Trò</a:t>
            </a:r>
            <a:r>
              <a:rPr kumimoji="0" lang="en-US" sz="24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chơi</a:t>
            </a:r>
            <a:r>
              <a:rPr kumimoji="0" lang="en-US" sz="24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: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Hoa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thơm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tặng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cô</a:t>
            </a:r>
            <a:endParaRPr kumimoji="0" lang="en-US" sz="2400" b="1" i="0" u="none" strike="noStrike" kern="1200" cap="none" spc="0" normalizeH="0" baseline="0" noProof="0" dirty="0">
              <a:ln w="12700">
                <a:solidFill>
                  <a:srgbClr val="FF0000"/>
                </a:solidFill>
                <a:prstDash val="solid"/>
              </a:ln>
              <a:solidFill>
                <a:srgbClr val="7C51E7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9875" y="2778125"/>
            <a:ext cx="2403475" cy="646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buClrTx/>
              <a:buFontTx/>
            </a:pPr>
            <a:r>
              <a:rPr lang="en-US" altLang="en-US" sz="3600" b="1" dirty="0">
                <a:latin typeface="HP001 4H" panose="020B0603050302020204" pitchFamily="34" charset="0"/>
              </a:rPr>
              <a:t>Ngôi </a:t>
            </a:r>
            <a:r>
              <a:rPr lang="en-US" altLang="en-US" sz="3600" b="1" dirty="0">
                <a:solidFill>
                  <a:srgbClr val="FF0000"/>
                </a:solidFill>
                <a:latin typeface="HP001 4H" panose="020B0603050302020204" pitchFamily="34" charset="0"/>
              </a:rPr>
              <a:t>...</a:t>
            </a:r>
            <a:r>
              <a:rPr lang="en-US" altLang="en-US" sz="3600" b="1" dirty="0">
                <a:latin typeface="HP001 4H" panose="020B0603050302020204" pitchFamily="34" charset="0"/>
              </a:rPr>
              <a:t>ao</a:t>
            </a:r>
            <a:endParaRPr lang="en-US" altLang="en-US" sz="3600" b="1" dirty="0">
              <a:latin typeface="HP001 4H" panose="020B06030503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03838" y="2778125"/>
            <a:ext cx="649287" cy="646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buClrTx/>
              <a:buFontTx/>
            </a:pPr>
            <a:r>
              <a:rPr lang="en-US" altLang="en-US" sz="3600" b="1" dirty="0">
                <a:solidFill>
                  <a:srgbClr val="CD1507"/>
                </a:solidFill>
                <a:latin typeface="HP001 4H" panose="020B0603050302020204" pitchFamily="34" charset="0"/>
              </a:rPr>
              <a:t>s</a:t>
            </a:r>
            <a:endParaRPr lang="en-US" altLang="en-US" sz="3600" b="1" dirty="0">
              <a:solidFill>
                <a:srgbClr val="CD1507"/>
              </a:solidFill>
              <a:latin typeface="HP001 4H" panose="020B06030503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Date Placeholder 1"/>
          <p:cNvSpPr>
            <a:spLocks noGrp="1"/>
          </p:cNvSpPr>
          <p:nvPr>
            <p:ph type="dt" sz="half" idx="2"/>
          </p:nvPr>
        </p:nvSpPr>
        <p:spPr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r">
              <a:buClrTx/>
              <a:buSzTx/>
              <a:buFontTx/>
            </a:pPr>
            <a:fld id="{BB962C8B-B14F-4D97-AF65-F5344CB8AC3E}" type="datetime10">
              <a:rPr lang="en-US" altLang="en-US" sz="1200" dirty="0">
                <a:solidFill>
                  <a:srgbClr val="93889F"/>
                </a:solidFill>
                <a:latin typeface="Arial" panose="020B0604020202020204" pitchFamily="34" charset="0"/>
              </a:rPr>
            </a:fld>
            <a:endParaRPr lang="en-US" altLang="en-US" sz="1200" dirty="0">
              <a:solidFill>
                <a:srgbClr val="93889F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Rectangle 52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5844" name="Rectangle 54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graphicFrame>
        <p:nvGraphicFramePr>
          <p:cNvPr id="35845" name="Object 3"/>
          <p:cNvGraphicFramePr>
            <a:graphicFrameLocks noChangeAspect="1"/>
          </p:cNvGraphicFramePr>
          <p:nvPr/>
        </p:nvGraphicFramePr>
        <p:xfrm>
          <a:off x="3556000" y="6556375"/>
          <a:ext cx="35052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688465" imgH="201295" progId="CDraw5">
                  <p:embed/>
                </p:oleObj>
              </mc:Choice>
              <mc:Fallback>
                <p:oleObj name="" r:id="rId1" imgW="1688465" imgH="201295" progId="CDraw5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56000" y="6556375"/>
                        <a:ext cx="3505200" cy="257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6" name="Rectangle 56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35847" name="Picture 2" descr="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578372">
            <a:off x="-188912" y="317500"/>
            <a:ext cx="1447800" cy="1117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848" name="Picture 2" descr="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0007304">
            <a:off x="10812463" y="150813"/>
            <a:ext cx="1447800" cy="1117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35000" y="1554480"/>
            <a:ext cx="9002395" cy="6451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   </a:t>
            </a:r>
            <a:r>
              <a:rPr kumimoji="0" lang="en-US" sz="3600" b="1" i="0" u="none" strike="noStrike" kern="1200" cap="none" spc="0" normalizeH="0" baseline="0" noProof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Câu</a:t>
            </a:r>
            <a:r>
              <a:rPr kumimoji="0" lang="en-US" sz="36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hỏi</a:t>
            </a:r>
            <a:r>
              <a:rPr kumimoji="0" lang="en-US" sz="36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Điền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hay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âu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chỗ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chấm</a:t>
            </a:r>
            <a:endParaRPr kumimoji="0" lang="en-US" sz="36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</p:txBody>
      </p:sp>
      <p:sp>
        <p:nvSpPr>
          <p:cNvPr id="35850" name="Right Arrow 28">
            <a:hlinkClick r:id="rId4" action="ppaction://hlinksldjump"/>
          </p:cNvPr>
          <p:cNvSpPr/>
          <p:nvPr/>
        </p:nvSpPr>
        <p:spPr>
          <a:xfrm>
            <a:off x="9347200" y="5334000"/>
            <a:ext cx="1625600" cy="914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51685" y="56345"/>
            <a:ext cx="9159308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Trò</a:t>
            </a:r>
            <a:r>
              <a:rPr kumimoji="0" lang="en-US" sz="24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chơi</a:t>
            </a:r>
            <a:r>
              <a:rPr kumimoji="0" lang="en-US" sz="24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: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Hoa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thơm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tặng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cô</a:t>
            </a:r>
            <a:endParaRPr kumimoji="0" lang="en-US" sz="2400" b="1" i="0" u="none" strike="noStrike" kern="1200" cap="none" spc="0" normalizeH="0" baseline="0" noProof="0" dirty="0">
              <a:ln w="12700">
                <a:solidFill>
                  <a:srgbClr val="FF0000"/>
                </a:solidFill>
                <a:prstDash val="solid"/>
              </a:ln>
              <a:solidFill>
                <a:srgbClr val="7C51E7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14800" y="2563813"/>
            <a:ext cx="2403475" cy="646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buClrTx/>
              <a:buFontTx/>
            </a:pPr>
            <a:r>
              <a:rPr lang="en-US" altLang="en-US" sz="3600" b="1" dirty="0">
                <a:latin typeface="HP001 4H" panose="020B0603050302020204" pitchFamily="34" charset="0"/>
              </a:rPr>
              <a:t>cây </a:t>
            </a:r>
            <a:r>
              <a:rPr lang="en-US" altLang="en-US" sz="3600" b="1" dirty="0">
                <a:solidFill>
                  <a:srgbClr val="002060"/>
                </a:solidFill>
                <a:latin typeface="HP001 4H" panose="020B0603050302020204" pitchFamily="34" charset="0"/>
              </a:rPr>
              <a:t>c</a:t>
            </a:r>
            <a:r>
              <a:rPr lang="en-US" altLang="en-US" sz="3600" b="1" dirty="0">
                <a:solidFill>
                  <a:srgbClr val="FF0000"/>
                </a:solidFill>
                <a:latin typeface="HP001 4H" panose="020B0603050302020204" pitchFamily="34" charset="0"/>
              </a:rPr>
              <a:t>…</a:t>
            </a:r>
            <a:endParaRPr lang="en-US" altLang="en-US" sz="3600" b="1" dirty="0">
              <a:solidFill>
                <a:srgbClr val="FF0000"/>
              </a:solidFill>
              <a:latin typeface="HP001 4H" panose="020B06030503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7938" y="2563813"/>
            <a:ext cx="790575" cy="646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buClrTx/>
              <a:buFontTx/>
            </a:pPr>
            <a:r>
              <a:rPr lang="en-US" altLang="en-US" sz="3600" b="1" dirty="0">
                <a:solidFill>
                  <a:srgbClr val="CD1507"/>
                </a:solidFill>
                <a:latin typeface="HP001 4H" panose="020B0603050302020204" pitchFamily="34" charset="0"/>
              </a:rPr>
              <a:t>au</a:t>
            </a:r>
            <a:endParaRPr lang="en-US" altLang="en-US" sz="3600" b="1" dirty="0">
              <a:solidFill>
                <a:srgbClr val="CD1507"/>
              </a:solidFill>
              <a:latin typeface="HP001 4H" panose="020B06030503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Date Placeholder 1"/>
          <p:cNvSpPr>
            <a:spLocks noGrp="1"/>
          </p:cNvSpPr>
          <p:nvPr>
            <p:ph type="dt" sz="half" idx="2"/>
          </p:nvPr>
        </p:nvSpPr>
        <p:spPr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r">
              <a:buClrTx/>
              <a:buSzTx/>
              <a:buFontTx/>
            </a:pPr>
            <a:fld id="{BB962C8B-B14F-4D97-AF65-F5344CB8AC3E}" type="datetime10">
              <a:rPr lang="en-US" altLang="en-US" sz="1200" dirty="0">
                <a:solidFill>
                  <a:srgbClr val="93889F"/>
                </a:solidFill>
                <a:latin typeface="Arial" panose="020B0604020202020204" pitchFamily="34" charset="0"/>
              </a:rPr>
            </a:fld>
            <a:endParaRPr lang="en-US" altLang="en-US" sz="1200" dirty="0">
              <a:solidFill>
                <a:srgbClr val="93889F"/>
              </a:solidFill>
              <a:latin typeface="Arial" panose="020B0604020202020204" pitchFamily="34" charset="0"/>
            </a:endParaRPr>
          </a:p>
        </p:txBody>
      </p:sp>
      <p:sp>
        <p:nvSpPr>
          <p:cNvPr id="36866" name="Rectangle 52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6867" name="Rectangle 54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/>
        </p:nvGraphicFramePr>
        <p:xfrm>
          <a:off x="3556000" y="6556375"/>
          <a:ext cx="35052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688465" imgH="201295" progId="CDraw5">
                  <p:embed/>
                </p:oleObj>
              </mc:Choice>
              <mc:Fallback>
                <p:oleObj name="" r:id="rId1" imgW="1688465" imgH="201295" progId="CDraw5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56000" y="6556375"/>
                        <a:ext cx="3505200" cy="257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Rectangle 56"/>
          <p:cNvSpPr/>
          <p:nvPr/>
        </p:nvSpPr>
        <p:spPr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36870" name="Picture 2" descr="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578372">
            <a:off x="-188912" y="317500"/>
            <a:ext cx="1447800" cy="1117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6871" name="Picture 2" descr="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0007304">
            <a:off x="10812463" y="150813"/>
            <a:ext cx="1447800" cy="1117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" name="Rectangle 26"/>
          <p:cNvSpPr/>
          <p:nvPr/>
        </p:nvSpPr>
        <p:spPr>
          <a:xfrm>
            <a:off x="911225" y="1340485"/>
            <a:ext cx="8919210" cy="11988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   </a:t>
            </a:r>
            <a:r>
              <a:rPr kumimoji="0" lang="en-US" sz="3600" b="1" i="0" u="none" strike="noStrike" kern="1200" cap="none" spc="0" normalizeH="0" baseline="0" noProof="0" dirty="0" err="1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Câu</a:t>
            </a: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hỏi</a:t>
            </a: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Tìm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lỗi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chính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từ: </a:t>
            </a:r>
            <a:r>
              <a:rPr lang="en-US" sz="3600" b="1" strike="noStrike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+mn-ea"/>
              </a:rPr>
              <a:t>củ</a:t>
            </a:r>
            <a:r>
              <a:rPr lang="en-US" sz="3600" b="1" strike="noStrike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+mn-ea"/>
              </a:rPr>
              <a:t> </a:t>
            </a:r>
            <a:r>
              <a:rPr lang="en-US" sz="3600" b="1" strike="noStrike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+mn-ea"/>
              </a:rPr>
              <a:t>xâm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873" name="Right Arrow 28">
            <a:hlinkClick r:id="rId4" action="ppaction://hlinksldjump"/>
          </p:cNvPr>
          <p:cNvSpPr/>
          <p:nvPr/>
        </p:nvSpPr>
        <p:spPr>
          <a:xfrm>
            <a:off x="9347200" y="5334000"/>
            <a:ext cx="1625600" cy="914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>
              <a:buClrTx/>
              <a:buFontTx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51685" y="56345"/>
            <a:ext cx="9159308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Trò</a:t>
            </a:r>
            <a:r>
              <a:rPr kumimoji="0" lang="en-US" sz="24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chơi</a:t>
            </a:r>
            <a:r>
              <a:rPr kumimoji="0" lang="en-US" sz="24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: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Hoa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thơm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tặng</a:t>
            </a: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7C51E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cô</a:t>
            </a:r>
            <a:endParaRPr kumimoji="0" lang="en-US" sz="2400" b="1" i="0" u="none" strike="noStrike" kern="1200" cap="none" spc="0" normalizeH="0" baseline="0" noProof="0" dirty="0">
              <a:ln w="12700">
                <a:solidFill>
                  <a:srgbClr val="FF0000"/>
                </a:solidFill>
                <a:prstDash val="solid"/>
              </a:ln>
              <a:solidFill>
                <a:srgbClr val="7C51E7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P001 4H" panose="020B0603050302020204" pitchFamily="34" charset="0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31538" y="3068955"/>
            <a:ext cx="4469130" cy="6451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   </a:t>
            </a:r>
            <a:r>
              <a:rPr kumimoji="0" lang="en-US" sz="3600" b="1" i="0" u="none" strike="noStrike" kern="1200" cap="none" spc="0" normalizeH="0" baseline="0" noProof="0" dirty="0" err="1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Trả</a:t>
            </a: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lời</a:t>
            </a: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HP001 4H" panose="020B0603050302020204" pitchFamily="34" charset="0"/>
                <a:ea typeface="+mn-ea"/>
                <a:cs typeface="+mn-cs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âm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WPS Presentation</Application>
  <PresentationFormat>Widescreen</PresentationFormat>
  <Paragraphs>33</Paragraphs>
  <Slides>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5</vt:i4>
      </vt:variant>
    </vt:vector>
  </HeadingPairs>
  <TitlesOfParts>
    <vt:vector size="20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.VnTifani HeavyH</vt:lpstr>
      <vt:lpstr>Times New Roman</vt:lpstr>
      <vt:lpstr>HP001 4H</vt:lpstr>
      <vt:lpstr>Segoe Print</vt:lpstr>
      <vt:lpstr>Office Theme</vt:lpstr>
      <vt:lpstr>CDraw5</vt:lpstr>
      <vt:lpstr>CDraw5</vt:lpstr>
      <vt:lpstr>CDraw5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DELL</cp:lastModifiedBy>
  <cp:revision>1</cp:revision>
  <dcterms:created xsi:type="dcterms:W3CDTF">2024-05-14T14:25:22Z</dcterms:created>
  <dcterms:modified xsi:type="dcterms:W3CDTF">2024-05-14T14:25:22Z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7798F8AC6A8A4035BD17F565D55A411E_11</vt:lpwstr>
  </property>
  <property fmtid="{D5CDD505-2E9C-101B-9397-08002B2CF9AE}" pid="3" name="KSOProductBuildVer">
    <vt:lpwstr>1033-12.2.0.16909</vt:lpwstr>
  </property>
</Properties>
</file>