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84" r:id="rId4"/>
    <p:sldId id="257" r:id="rId5"/>
    <p:sldId id="262" r:id="rId6"/>
    <p:sldId id="259" r:id="rId7"/>
    <p:sldId id="260" r:id="rId8"/>
    <p:sldId id="261" r:id="rId9"/>
    <p:sldId id="729" r:id="rId10"/>
  </p:sldIdLst>
  <p:sldSz cx="9144000" cy="6858000" type="screen4x3"/>
  <p:notesSz cx="6858000" cy="9144000"/>
  <p:defaultTextStyle>
    <a:defPPr>
      <a:defRPr lang="en-US"/>
    </a:defPPr>
    <a:lvl1pPr marL="0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3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47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20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94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7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40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13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86" algn="l" defTabSz="914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50D32-C9E5-4C81-AE24-78707F9126A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9C46F-82EA-4937-89CB-EE20D9A7A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3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47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20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94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7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40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13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86" algn="l" defTabSz="914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40E82E-4343-4494-8BB4-306A74E66AFA}" type="slidenum">
              <a:rPr lang="en-SG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SG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FC00986-0335-DB68-0619-C60950EB8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6CE2B76-3843-0447-AE5A-8C4B2171F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045FBBB-41AD-1501-2116-16C91A952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D1FF4-7176-4268-A50C-31D4C76529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3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5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7" y="3886202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07DB22-ECAA-4817-8BE0-C873039E0F6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E5F8F-539E-4817-8C12-FD3EACA2D9D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576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8FA631-C710-4C6C-AFB6-70973B8C4B99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497376-122E-453C-8073-A01CD32F9C1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992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399" cy="136207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3"/>
            <a:ext cx="7772399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42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EB25C-21F2-4A86-9A68-9E000F14F2C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61050-361B-4457-9DA7-55EE76E56E4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495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FA7EF-5676-4E25-9081-2533FFCF53E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0EAB2E-E9CA-4A37-B2D1-0DA920EFDB9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135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8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4209" indent="0">
              <a:buNone/>
              <a:defRPr sz="2300" b="1"/>
            </a:lvl2pPr>
            <a:lvl3pPr marL="1088413" indent="0">
              <a:buNone/>
              <a:defRPr sz="2100" b="1"/>
            </a:lvl3pPr>
            <a:lvl4pPr marL="1632623" indent="0">
              <a:buNone/>
              <a:defRPr sz="1900" b="1"/>
            </a:lvl4pPr>
            <a:lvl5pPr marL="2176833" indent="0">
              <a:buNone/>
              <a:defRPr sz="1900" b="1"/>
            </a:lvl5pPr>
            <a:lvl6pPr marL="2721043" indent="0">
              <a:buNone/>
              <a:defRPr sz="1900" b="1"/>
            </a:lvl6pPr>
            <a:lvl7pPr marL="3265250" indent="0">
              <a:buNone/>
              <a:defRPr sz="1900" b="1"/>
            </a:lvl7pPr>
            <a:lvl8pPr marL="3809455" indent="0">
              <a:buNone/>
              <a:defRPr sz="1900" b="1"/>
            </a:lvl8pPr>
            <a:lvl9pPr marL="435366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8" cy="3951288"/>
          </a:xfrm>
        </p:spPr>
        <p:txBody>
          <a:bodyPr/>
          <a:lstStyle>
            <a:lvl1pPr>
              <a:defRPr sz="30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4209" indent="0">
              <a:buNone/>
              <a:defRPr sz="2300" b="1"/>
            </a:lvl2pPr>
            <a:lvl3pPr marL="1088413" indent="0">
              <a:buNone/>
              <a:defRPr sz="2100" b="1"/>
            </a:lvl3pPr>
            <a:lvl4pPr marL="1632623" indent="0">
              <a:buNone/>
              <a:defRPr sz="1900" b="1"/>
            </a:lvl4pPr>
            <a:lvl5pPr marL="2176833" indent="0">
              <a:buNone/>
              <a:defRPr sz="1900" b="1"/>
            </a:lvl5pPr>
            <a:lvl6pPr marL="2721043" indent="0">
              <a:buNone/>
              <a:defRPr sz="1900" b="1"/>
            </a:lvl6pPr>
            <a:lvl7pPr marL="3265250" indent="0">
              <a:buNone/>
              <a:defRPr sz="1900" b="1"/>
            </a:lvl7pPr>
            <a:lvl8pPr marL="3809455" indent="0">
              <a:buNone/>
              <a:defRPr sz="1900" b="1"/>
            </a:lvl8pPr>
            <a:lvl9pPr marL="435366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30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72974-0547-405A-ACC1-7E0BC680A7F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0CFED8-5A70-4C88-936F-6F794D0A982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5380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8C7004-98B0-4C1C-BB5D-772243CE2EA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703A2-2DDA-4F13-9474-F291E3029AF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728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977704-9B51-4941-BB37-20AE59E31E4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47E7C8-4426-46C2-8387-20FAC81D344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383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2"/>
          </a:xfrm>
        </p:spPr>
        <p:txBody>
          <a:bodyPr/>
          <a:lstStyle>
            <a:lvl1pPr marL="0" indent="0">
              <a:buNone/>
              <a:defRPr sz="1700"/>
            </a:lvl1pPr>
            <a:lvl2pPr marL="544209" indent="0">
              <a:buNone/>
              <a:defRPr sz="1500"/>
            </a:lvl2pPr>
            <a:lvl3pPr marL="1088413" indent="0">
              <a:buNone/>
              <a:defRPr sz="1300"/>
            </a:lvl3pPr>
            <a:lvl4pPr marL="1632623" indent="0">
              <a:buNone/>
              <a:defRPr sz="1100"/>
            </a:lvl4pPr>
            <a:lvl5pPr marL="2176833" indent="0">
              <a:buNone/>
              <a:defRPr sz="1100"/>
            </a:lvl5pPr>
            <a:lvl6pPr marL="2721043" indent="0">
              <a:buNone/>
              <a:defRPr sz="1100"/>
            </a:lvl6pPr>
            <a:lvl7pPr marL="3265250" indent="0">
              <a:buNone/>
              <a:defRPr sz="1100"/>
            </a:lvl7pPr>
            <a:lvl8pPr marL="3809455" indent="0">
              <a:buNone/>
              <a:defRPr sz="1100"/>
            </a:lvl8pPr>
            <a:lvl9pPr marL="43536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6D68F8-64E0-4A66-8AD4-B60975BCD49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3946F6-A779-43DC-AD5A-9D54C3F167E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691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8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09" indent="0">
              <a:buNone/>
              <a:defRPr sz="3400"/>
            </a:lvl2pPr>
            <a:lvl3pPr marL="1088413" indent="0">
              <a:buNone/>
              <a:defRPr sz="3000"/>
            </a:lvl3pPr>
            <a:lvl4pPr marL="1632623" indent="0">
              <a:buNone/>
              <a:defRPr sz="2300"/>
            </a:lvl4pPr>
            <a:lvl5pPr marL="2176833" indent="0">
              <a:buNone/>
              <a:defRPr sz="2300"/>
            </a:lvl5pPr>
            <a:lvl6pPr marL="2721043" indent="0">
              <a:buNone/>
              <a:defRPr sz="2300"/>
            </a:lvl6pPr>
            <a:lvl7pPr marL="3265250" indent="0">
              <a:buNone/>
              <a:defRPr sz="2300"/>
            </a:lvl7pPr>
            <a:lvl8pPr marL="3809455" indent="0">
              <a:buNone/>
              <a:defRPr sz="2300"/>
            </a:lvl8pPr>
            <a:lvl9pPr marL="4353666" indent="0">
              <a:buNone/>
              <a:defRPr sz="23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09" indent="0">
              <a:buNone/>
              <a:defRPr sz="1500"/>
            </a:lvl2pPr>
            <a:lvl3pPr marL="1088413" indent="0">
              <a:buNone/>
              <a:defRPr sz="1300"/>
            </a:lvl3pPr>
            <a:lvl4pPr marL="1632623" indent="0">
              <a:buNone/>
              <a:defRPr sz="1100"/>
            </a:lvl4pPr>
            <a:lvl5pPr marL="2176833" indent="0">
              <a:buNone/>
              <a:defRPr sz="1100"/>
            </a:lvl5pPr>
            <a:lvl6pPr marL="2721043" indent="0">
              <a:buNone/>
              <a:defRPr sz="1100"/>
            </a:lvl6pPr>
            <a:lvl7pPr marL="3265250" indent="0">
              <a:buNone/>
              <a:defRPr sz="1100"/>
            </a:lvl7pPr>
            <a:lvl8pPr marL="3809455" indent="0">
              <a:buNone/>
              <a:defRPr sz="1100"/>
            </a:lvl8pPr>
            <a:lvl9pPr marL="43536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28D6B-9C5D-4264-AFAF-550ED51F0D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DE4458-DBAE-4319-B879-07A2D682DA5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2817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3C5C9-BFFE-49EC-8C73-E7740DCB4FE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02B4DD-E0CA-45D2-8FAE-CA1AFCA8E29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232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48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78418D-BE7C-48DD-8841-C941EBA6960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4B438-4FC4-4137-ACF1-35F396C1AA7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189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857C-5E31-1A48-09EE-78731D97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6CE4F-5F7C-4686-9F5A-8B24D0CCF0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E96B-40BC-B7CD-E90E-1A02B1A8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A3C8-C733-95C5-047C-D6A1824C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B49C88-873B-418D-87C4-9CCD99470A4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643666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3AA53-AA87-A0E8-9209-0F5D090E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2836C4-DF67-49F2-B61C-CA3374E79F8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6D3F-2073-F413-E652-3D3774A3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C84B-2EE9-98B9-9463-8FEDBF11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7AD3F0-AFAF-4BC4-B20B-ECB5D572DCF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403115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399" cy="1362074"/>
          </a:xfrm>
        </p:spPr>
        <p:txBody>
          <a:bodyPr anchor="t"/>
          <a:lstStyle>
            <a:lvl1pPr algn="l">
              <a:defRPr sz="3675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399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642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85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07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28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49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71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D962-676A-FB6C-BBF5-49C3BC73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8572BF-DC2E-4979-95AF-ED502364A6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ED4D-29B4-4804-AAB1-983602E5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7095F-FBCE-8723-671F-34E41CC9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0856B0-07C5-4231-8625-207B002208F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617770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D64F-0236-1400-4811-AD41401F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E9152-253F-443C-8031-6097287BDF4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172EE-7A8C-1650-DB12-FCE0DFB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A317-58EF-A846-A2B6-2572053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66A680-120F-4734-A3B9-51076A822CC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09097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8" indent="0">
              <a:buNone/>
              <a:defRPr sz="1575" b="1"/>
            </a:lvl3pPr>
            <a:lvl4pPr marL="1224642" indent="0">
              <a:buNone/>
              <a:defRPr sz="1425" b="1"/>
            </a:lvl4pPr>
            <a:lvl5pPr marL="1632856" indent="0">
              <a:buNone/>
              <a:defRPr sz="1425" b="1"/>
            </a:lvl5pPr>
            <a:lvl6pPr marL="2041070" indent="0">
              <a:buNone/>
              <a:defRPr sz="1425" b="1"/>
            </a:lvl6pPr>
            <a:lvl7pPr marL="2449283" indent="0">
              <a:buNone/>
              <a:defRPr sz="1425" b="1"/>
            </a:lvl7pPr>
            <a:lvl8pPr marL="2857497" indent="0">
              <a:buNone/>
              <a:defRPr sz="1425" b="1"/>
            </a:lvl8pPr>
            <a:lvl9pPr marL="3265711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8" indent="0">
              <a:buNone/>
              <a:defRPr sz="1575" b="1"/>
            </a:lvl3pPr>
            <a:lvl4pPr marL="1224642" indent="0">
              <a:buNone/>
              <a:defRPr sz="1425" b="1"/>
            </a:lvl4pPr>
            <a:lvl5pPr marL="1632856" indent="0">
              <a:buNone/>
              <a:defRPr sz="1425" b="1"/>
            </a:lvl5pPr>
            <a:lvl6pPr marL="2041070" indent="0">
              <a:buNone/>
              <a:defRPr sz="1425" b="1"/>
            </a:lvl6pPr>
            <a:lvl7pPr marL="2449283" indent="0">
              <a:buNone/>
              <a:defRPr sz="1425" b="1"/>
            </a:lvl7pPr>
            <a:lvl8pPr marL="2857497" indent="0">
              <a:buNone/>
              <a:defRPr sz="1425" b="1"/>
            </a:lvl8pPr>
            <a:lvl9pPr marL="3265711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D734A-6BE0-F202-A454-A970964E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64853-1759-4C88-9F38-024D067F036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702A3-2866-0B00-E3CB-508629D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F6F5B-39B8-488C-FC5E-F951F3DE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7BB32-E245-4C49-A259-B7FE267E70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173273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11757-3F14-0782-4E58-870843A1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81D59-708A-41F4-A2E4-FE625FAC047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82996-F197-747A-128E-8C27DA8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56833-8CDB-96E7-CBFB-682A4ABE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8BE50-E788-4C31-9F42-F24E4041C4C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670508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89CAC-5443-630C-E3D9-8B665246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CCDC2-2018-4419-B1CD-10A61D775308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AC90C-19BB-2110-6356-33813667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4357-24AF-12E8-D531-EA26E0C0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4AE4B1-4042-438E-8D13-543A0D3B0B0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18332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5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25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8" indent="0">
              <a:buNone/>
              <a:defRPr sz="975"/>
            </a:lvl3pPr>
            <a:lvl4pPr marL="1224642" indent="0">
              <a:buNone/>
              <a:defRPr sz="825"/>
            </a:lvl4pPr>
            <a:lvl5pPr marL="1632856" indent="0">
              <a:buNone/>
              <a:defRPr sz="825"/>
            </a:lvl5pPr>
            <a:lvl6pPr marL="2041070" indent="0">
              <a:buNone/>
              <a:defRPr sz="825"/>
            </a:lvl6pPr>
            <a:lvl7pPr marL="2449283" indent="0">
              <a:buNone/>
              <a:defRPr sz="825"/>
            </a:lvl7pPr>
            <a:lvl8pPr marL="2857497" indent="0">
              <a:buNone/>
              <a:defRPr sz="825"/>
            </a:lvl8pPr>
            <a:lvl9pPr marL="3265711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CF4B-639E-EB80-21E4-1B32047E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E99E1B-6E01-4E20-A0C2-94B354BCFD17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EC12-6F8F-4F2F-6F20-BC33EFC8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1E6E-5B36-04A8-80D9-8B65622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6A1D77-8171-421C-91EB-7F805B60814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622469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214" indent="0">
              <a:buNone/>
              <a:defRPr sz="2550"/>
            </a:lvl2pPr>
            <a:lvl3pPr marL="816428" indent="0">
              <a:buNone/>
              <a:defRPr sz="2250"/>
            </a:lvl3pPr>
            <a:lvl4pPr marL="1224642" indent="0">
              <a:buNone/>
              <a:defRPr sz="1725"/>
            </a:lvl4pPr>
            <a:lvl5pPr marL="1632856" indent="0">
              <a:buNone/>
              <a:defRPr sz="1725"/>
            </a:lvl5pPr>
            <a:lvl6pPr marL="2041070" indent="0">
              <a:buNone/>
              <a:defRPr sz="1725"/>
            </a:lvl6pPr>
            <a:lvl7pPr marL="2449283" indent="0">
              <a:buNone/>
              <a:defRPr sz="1725"/>
            </a:lvl7pPr>
            <a:lvl8pPr marL="2857497" indent="0">
              <a:buNone/>
              <a:defRPr sz="1725"/>
            </a:lvl8pPr>
            <a:lvl9pPr marL="3265711" indent="0">
              <a:buNone/>
              <a:defRPr sz="172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8" indent="0">
              <a:buNone/>
              <a:defRPr sz="975"/>
            </a:lvl3pPr>
            <a:lvl4pPr marL="1224642" indent="0">
              <a:buNone/>
              <a:defRPr sz="825"/>
            </a:lvl4pPr>
            <a:lvl5pPr marL="1632856" indent="0">
              <a:buNone/>
              <a:defRPr sz="825"/>
            </a:lvl5pPr>
            <a:lvl6pPr marL="2041070" indent="0">
              <a:buNone/>
              <a:defRPr sz="825"/>
            </a:lvl6pPr>
            <a:lvl7pPr marL="2449283" indent="0">
              <a:buNone/>
              <a:defRPr sz="825"/>
            </a:lvl7pPr>
            <a:lvl8pPr marL="2857497" indent="0">
              <a:buNone/>
              <a:defRPr sz="825"/>
            </a:lvl8pPr>
            <a:lvl9pPr marL="3265711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0AB7-21BB-0C42-79E9-1EBB6D65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689C5F-A0B8-4847-B51F-5691275FAD1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7D7A7-9656-A328-B708-0998F6BD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2AA8-7E44-3769-C70C-81074015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83E70D-3BB4-43B6-99B4-9388FFE00BD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5146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48B8-6937-AEAE-24BB-5B575D36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7C121-D121-40A2-A21A-6BF5D76539A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B90A-D14E-E45F-8941-071D0DCF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289F-453B-1338-95BC-F30DED27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6F11E-F891-4B73-8989-8A758266655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89090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992B-36A1-9472-D45F-2AB23B06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E72C5-ADB8-49FD-9C13-87909D7FF81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DCDD-B163-53EF-7A42-D388101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270B-0BCA-F620-C346-79265DAC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71F098-FE8B-4118-8E40-0A92B2BCC9A1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13698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3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20" indent="0">
              <a:buNone/>
              <a:defRPr sz="1600" b="1"/>
            </a:lvl4pPr>
            <a:lvl5pPr marL="1828294" indent="0">
              <a:buNone/>
              <a:defRPr sz="1600" b="1"/>
            </a:lvl5pPr>
            <a:lvl6pPr marL="2285367" indent="0">
              <a:buNone/>
              <a:defRPr sz="1600" b="1"/>
            </a:lvl6pPr>
            <a:lvl7pPr marL="2742440" indent="0">
              <a:buNone/>
              <a:defRPr sz="1600" b="1"/>
            </a:lvl7pPr>
            <a:lvl8pPr marL="3199513" indent="0">
              <a:buNone/>
              <a:defRPr sz="1600" b="1"/>
            </a:lvl8pPr>
            <a:lvl9pPr marL="3656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3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20" indent="0">
              <a:buNone/>
              <a:defRPr sz="1600" b="1"/>
            </a:lvl4pPr>
            <a:lvl5pPr marL="1828294" indent="0">
              <a:buNone/>
              <a:defRPr sz="1600" b="1"/>
            </a:lvl5pPr>
            <a:lvl6pPr marL="2285367" indent="0">
              <a:buNone/>
              <a:defRPr sz="1600" b="1"/>
            </a:lvl6pPr>
            <a:lvl7pPr marL="2742440" indent="0">
              <a:buNone/>
              <a:defRPr sz="1600" b="1"/>
            </a:lvl7pPr>
            <a:lvl8pPr marL="3199513" indent="0">
              <a:buNone/>
              <a:defRPr sz="1600" b="1"/>
            </a:lvl8pPr>
            <a:lvl9pPr marL="3656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47" indent="0">
              <a:buNone/>
              <a:defRPr sz="1000"/>
            </a:lvl3pPr>
            <a:lvl4pPr marL="1371220" indent="0">
              <a:buNone/>
              <a:defRPr sz="900"/>
            </a:lvl4pPr>
            <a:lvl5pPr marL="1828294" indent="0">
              <a:buNone/>
              <a:defRPr sz="900"/>
            </a:lvl5pPr>
            <a:lvl6pPr marL="2285367" indent="0">
              <a:buNone/>
              <a:defRPr sz="900"/>
            </a:lvl6pPr>
            <a:lvl7pPr marL="2742440" indent="0">
              <a:buNone/>
              <a:defRPr sz="900"/>
            </a:lvl7pPr>
            <a:lvl8pPr marL="3199513" indent="0">
              <a:buNone/>
              <a:defRPr sz="900"/>
            </a:lvl8pPr>
            <a:lvl9pPr marL="36565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3" indent="0">
              <a:buNone/>
              <a:defRPr sz="2800"/>
            </a:lvl2pPr>
            <a:lvl3pPr marL="914147" indent="0">
              <a:buNone/>
              <a:defRPr sz="2400"/>
            </a:lvl3pPr>
            <a:lvl4pPr marL="1371220" indent="0">
              <a:buNone/>
              <a:defRPr sz="2000"/>
            </a:lvl4pPr>
            <a:lvl5pPr marL="1828294" indent="0">
              <a:buNone/>
              <a:defRPr sz="2000"/>
            </a:lvl5pPr>
            <a:lvl6pPr marL="2285367" indent="0">
              <a:buNone/>
              <a:defRPr sz="2000"/>
            </a:lvl6pPr>
            <a:lvl7pPr marL="2742440" indent="0">
              <a:buNone/>
              <a:defRPr sz="2000"/>
            </a:lvl7pPr>
            <a:lvl8pPr marL="3199513" indent="0">
              <a:buNone/>
              <a:defRPr sz="2000"/>
            </a:lvl8pPr>
            <a:lvl9pPr marL="36565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47" indent="0">
              <a:buNone/>
              <a:defRPr sz="1000"/>
            </a:lvl3pPr>
            <a:lvl4pPr marL="1371220" indent="0">
              <a:buNone/>
              <a:defRPr sz="900"/>
            </a:lvl4pPr>
            <a:lvl5pPr marL="1828294" indent="0">
              <a:buNone/>
              <a:defRPr sz="900"/>
            </a:lvl5pPr>
            <a:lvl6pPr marL="2285367" indent="0">
              <a:buNone/>
              <a:defRPr sz="900"/>
            </a:lvl6pPr>
            <a:lvl7pPr marL="2742440" indent="0">
              <a:buNone/>
              <a:defRPr sz="900"/>
            </a:lvl7pPr>
            <a:lvl8pPr marL="3199513" indent="0">
              <a:buNone/>
              <a:defRPr sz="900"/>
            </a:lvl8pPr>
            <a:lvl9pPr marL="36565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5" tIns="45706" rIns="91415" bIns="4570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5" tIns="45706" rIns="91415" bIns="457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5" tIns="45706" rIns="91415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C728-E378-4958-B42D-8D726060334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5" tIns="45706" rIns="91415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5" tIns="45706" rIns="91415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3B57-D9DA-46DD-B7C3-D1C198B7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5" indent="-342805" algn="l" defTabSz="91414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4" indent="-285672" algn="l" defTabSz="91414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4" indent="-228537" algn="l" defTabSz="9141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6" indent="-228537" algn="l" defTabSz="91414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0" indent="-228537" algn="l" defTabSz="91414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4" indent="-228537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8" indent="-228537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0" indent="-228537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23" indent="-228537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7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4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7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1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86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2" tIns="54422" rIns="108842" bIns="54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2" tIns="54422" rIns="108842" bIns="54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8842" tIns="54422" rIns="108842" bIns="54422" rtlCol="0" anchor="ctr"/>
          <a:lstStyle>
            <a:lvl1pPr algn="l" defTabSz="1088413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251F5F-3EDD-4314-8676-71999EDD266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8842" tIns="54422" rIns="108842" bIns="54422" rtlCol="0" anchor="ctr"/>
          <a:lstStyle>
            <a:lvl1pPr algn="ctr" defTabSz="1088413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8842" tIns="54422" rIns="108842" bIns="54422" rtlCol="0" anchor="ctr"/>
          <a:lstStyle>
            <a:lvl1pPr algn="r" defTabSz="1088413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77389B7-ECB7-4624-877C-4BC6B603643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66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7288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7288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defTabSz="1087288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defTabSz="1087288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defTabSz="1087288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457136" algn="ctr" defTabSz="1087288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914274" algn="ctr" defTabSz="1087288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371410" algn="ctr" defTabSz="1087288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1828547" algn="ctr" defTabSz="1087288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07932" indent="-407932" algn="l" defTabSz="10872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5" indent="-339678" algn="l" defTabSz="10872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99" indent="-271425" algn="l" defTabSz="10872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149" indent="-271425" algn="l" defTabSz="10872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586" indent="-271425" algn="l" defTabSz="10872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44" indent="-272106" algn="l" defTabSz="10884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52" indent="-272106" algn="l" defTabSz="10884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61" indent="-272106" algn="l" defTabSz="10884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71" indent="-272106" algn="l" defTabSz="10884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9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3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3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33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43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50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5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66" algn="l" defTabSz="10884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C6090E6-3573-CB23-9BAB-BE514CFC19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378C46CB-3619-CD7B-0475-093DFF741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968C-AB16-D714-23E7-E25692B8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816428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6B807D-DC07-4DA6-B7AE-B9B005E4655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23D1E-68CE-3917-1057-EC592B8C6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816428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4EBC-1D64-5EBC-DF21-129C5E91C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815579" eaLnBrk="1" hangingPunct="1">
              <a:defRPr sz="11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841787-8DDD-4E01-91D1-54AB4CBB210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14528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5579" rtl="0" eaLnBrk="0" fontAlgn="base" hangingPunct="0">
        <a:spcBef>
          <a:spcPct val="0"/>
        </a:spcBef>
        <a:spcAft>
          <a:spcPct val="0"/>
        </a:spcAft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2pPr>
      <a:lvl3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3pPr>
      <a:lvl4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4pPr>
      <a:lvl5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991" indent="-305991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179" indent="-254794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6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27560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35944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5339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160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69819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070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slide" Target="slide5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zV025-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3"/>
            <a:ext cx="10134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32"/>
          <p:cNvSpPr>
            <a:spLocks noChangeArrowheads="1" noChangeShapeType="1" noTextEdit="1"/>
          </p:cNvSpPr>
          <p:nvPr/>
        </p:nvSpPr>
        <p:spPr bwMode="auto">
          <a:xfrm>
            <a:off x="2171700" y="3124200"/>
            <a:ext cx="4229100" cy="1066800"/>
          </a:xfrm>
          <a:prstGeom prst="rect">
            <a:avLst/>
          </a:prstGeom>
        </p:spPr>
        <p:txBody>
          <a:bodyPr wrap="none" lIns="91402" tIns="45700" rIns="91402" bIns="4570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SG" sz="7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629" name="Text Box 33"/>
          <p:cNvSpPr txBox="1">
            <a:spLocks noChangeArrowheads="1"/>
          </p:cNvSpPr>
          <p:nvPr/>
        </p:nvSpPr>
        <p:spPr bwMode="auto">
          <a:xfrm>
            <a:off x="241009" y="5252661"/>
            <a:ext cx="8517729" cy="98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3432" tIns="96717" rIns="193432" bIns="96717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1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100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51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1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1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</p:spTree>
    <p:extLst>
      <p:ext uri="{BB962C8B-B14F-4D97-AF65-F5344CB8AC3E}">
        <p14:creationId xmlns:p14="http://schemas.microsoft.com/office/powerpoint/2010/main" val="33015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80384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" y="5060776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626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" y="44626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5657" y="2276873"/>
            <a:ext cx="6708948" cy="1446522"/>
          </a:xfrm>
          <a:prstGeom prst="rect">
            <a:avLst/>
          </a:prstGeom>
          <a:noFill/>
        </p:spPr>
        <p:txBody>
          <a:bodyPr wrap="square" lIns="91415" tIns="45706" rIns="91415" bIns="45706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Khởi</a:t>
            </a:r>
            <a:r>
              <a:rPr lang="en-US" sz="8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8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động</a:t>
            </a:r>
            <a:endParaRPr lang="en-US" sz="8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4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7" y="1016649"/>
            <a:ext cx="2447925" cy="221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0927"/>
            <a:ext cx="299561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10654" r="56558" b="16560"/>
          <a:stretch>
            <a:fillRect/>
          </a:stretch>
        </p:blipFill>
        <p:spPr bwMode="auto">
          <a:xfrm>
            <a:off x="6516217" y="1128715"/>
            <a:ext cx="22510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" y="4714703"/>
            <a:ext cx="283661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4" y="4697241"/>
            <a:ext cx="3078163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653138"/>
            <a:ext cx="2771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86893" y="188641"/>
            <a:ext cx="9051382" cy="461637"/>
          </a:xfrm>
          <a:prstGeom prst="rect">
            <a:avLst/>
          </a:prstGeom>
          <a:noFill/>
        </p:spPr>
        <p:txBody>
          <a:bodyPr wrap="square" lIns="91415" tIns="45706" rIns="91415" bIns="45706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>
            <a:hlinkClick r:id="rId11" action="ppaction://hlinksldjump"/>
          </p:cNvPr>
          <p:cNvSpPr/>
          <p:nvPr/>
        </p:nvSpPr>
        <p:spPr>
          <a:xfrm>
            <a:off x="8424430" y="650308"/>
            <a:ext cx="540061" cy="47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0.07268 L 0.24479 0.16458 C 0.28593 0.18333 0.34166 0.22176 0.39722 0.2669 C 0.46076 0.31898 0.5092 0.36574 0.5401 0.40532 L 0.68941 0.59166 " pathEditMode="relative" rAng="1892479" ptsTypes="FffFF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4.44444E-6 C 0.03229 0.01157 0.03021 0.02476 0.02743 0.04027 C 0.02344 0.06203 0.0191 0.08263 0.01684 0.10509 C 0.01563 0.13981 0.01441 0.14722 0.01076 0.17777 C 0.00955 0.19675 0.00747 0.2118 0.00608 0.23032 C 0.00538 0.2868 0.0099 0.31273 0.00156 0.35555 C 0 0.375 0.00035 0.40486 -0.00451 0.4243 C -0.00642 0.45625 -0.01059 0.48703 -0.01059 0.51921 " pathEditMode="relative" rAng="0" ptsTypes="fffffff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C -0.0059 0.00857 -0.0118 0.01945 -0.0151 0.03033 C -0.01753 0.03866 -0.01805 0.04838 -0.02274 0.05463 C -0.02552 0.06528 -0.02239 0.05649 -0.02882 0.06667 C -0.03177 0.0713 -0.03437 0.07894 -0.03784 0.08287 C -0.04496 0.09098 -0.05277 0.09468 -0.06059 0.10093 C -0.07187 0.11019 -0.0618 0.1051 -0.07118 0.10903 C -0.08055 0.11736 -0.08732 0.12269 -0.09843 0.12524 C -0.12291 0.14399 -0.14861 0.15602 -0.1743 0.17176 C -0.18889 0.18056 -0.20295 0.19213 -0.21823 0.19792 C -0.22725 0.20579 -0.2335 0.20949 -0.24409 0.21204 C -0.25434 0.22153 -0.26979 0.23311 -0.28177 0.23843 C -0.28819 0.24121 -0.29514 0.24236 -0.30156 0.24445 C -0.31493 0.2551 -0.33003 0.2632 -0.34548 0.26667 C -0.38055 0.29074 -0.42517 0.2838 -0.46215 0.28496 C -0.4802 0.28912 -0.49861 0.29074 -0.51666 0.29491 C -0.53177 0.29838 -0.54531 0.30625 -0.56059 0.30903 C -0.57083 0.31945 -0.58316 0.32176 -0.59548 0.32524 C -0.60104 0.32917 -0.60625 0.33056 -0.61215 0.33334 C -0.61701 0.34028 -0.62378 0.34051 -0.63038 0.34352 C -0.63958 0.35301 -0.64722 0.36459 -0.65764 0.37176 C -0.66701 0.39746 -0.65382 0.36343 -0.6651 0.38588 C -0.67378 0.40324 -0.65955 0.38195 -0.66961 0.39607 C -0.67448 0.42153 -0.66753 0.38889 -0.6743 0.41019 C -0.67621 0.41598 -0.67691 0.42246 -0.67882 0.42824 C -0.6835 0.45857 -0.68663 0.48843 -0.68941 0.51922 C -0.69045 0.53102 -0.69392 0.54375 -0.69392 0.55556 " pathEditMode="relative" ptsTypes="ffffffffffffffffffffffffff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2276872"/>
            <a:ext cx="6192687" cy="743445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pPr marR="30480" algn="just">
              <a:lnSpc>
                <a:spcPct val="115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phút 15 giây = ?</a:t>
            </a:r>
            <a:endParaRPr lang="en-SG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100392" y="59492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6507" y="1525900"/>
            <a:ext cx="6915854" cy="1723136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42,25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SG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4675784"/>
            <a:ext cx="432048" cy="769413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r>
              <a:rPr lang="en-US" sz="4400" dirty="0">
                <a:latin typeface="Haettenschweiler"/>
              </a:rPr>
              <a:t>.</a:t>
            </a:r>
            <a:endParaRPr lang="en-US" sz="4400" dirty="0"/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8100392" y="59492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6" y="1103255"/>
            <a:ext cx="7488831" cy="1015634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pPr algn="just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100392" y="59492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63464-FF7D-2FB0-AF9D-5C9A2195D5E5}"/>
              </a:ext>
            </a:extLst>
          </p:cNvPr>
          <p:cNvSpPr txBox="1"/>
          <p:nvPr/>
        </p:nvSpPr>
        <p:spPr>
          <a:xfrm>
            <a:off x="1699096" y="1412776"/>
            <a:ext cx="5753224" cy="236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cm là bao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fr-F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SG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2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zV025-165">
            <a:extLst>
              <a:ext uri="{FF2B5EF4-FFF2-40B4-BE49-F238E27FC236}">
                <a16:creationId xmlns:a16="http://schemas.microsoft.com/office/drawing/2014/main" id="{B5A8FA08-D4F3-D001-D083-21274027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2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63AE944-61B1-C2AB-C448-EC037E6BBD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8585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15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quý thầy, cô cùng các em</a:t>
            </a:r>
            <a:endParaRPr lang="en-SG" sz="315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D587894D-2092-6371-1A4B-BDC5A79E7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429000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AE8640-23B2-44D7-96C3-3F499280C9F4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69</Words>
  <Application>Microsoft Office PowerPoint</Application>
  <PresentationFormat>On-screen Show (4:3)</PresentationFormat>
  <Paragraphs>13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Haettenschweiler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Thị Hồng Loan</cp:lastModifiedBy>
  <cp:revision>30</cp:revision>
  <dcterms:created xsi:type="dcterms:W3CDTF">2020-07-31T10:23:48Z</dcterms:created>
  <dcterms:modified xsi:type="dcterms:W3CDTF">2024-05-14T13:48:49Z</dcterms:modified>
</cp:coreProperties>
</file>