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11"/>
  </p:notesMasterIdLst>
  <p:sldIdLst>
    <p:sldId id="2632" r:id="rId4"/>
    <p:sldId id="863" r:id="rId5"/>
    <p:sldId id="826" r:id="rId6"/>
    <p:sldId id="828" r:id="rId7"/>
    <p:sldId id="829" r:id="rId8"/>
    <p:sldId id="830" r:id="rId9"/>
    <p:sldId id="8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A9E5-FD7E-4A83-8F53-8A5CAFF9AF7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3FFC-5586-4B4B-855E-849F2AC72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0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/>
              <a:t>-&gt; 4.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4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5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11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8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6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8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4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73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0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1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86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5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8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9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64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7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8" y="2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9038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7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/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7FB95C3-3069-8F7C-CF35-2D1D2CF950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D35E4F8-3E41-A54E-AAFA-B3CBFC358D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03CD3AAC-C2BE-43F9-97BD-F33D0CC203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910D69-2BD9-4B33-B2C8-F6AA33F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6050DE-3FD8-4B75-BD4A-6ECDD1FF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2A72A-B650-45F4-8847-26AAA0AA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382-C7B3-49D9-8DB3-F2F049F85F2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7A5F4-4CFE-4580-B6D2-016DAF93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183F7-5C23-4FC0-9F24-5D6FDCCA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1.xml"/><Relationship Id="rId15" Type="http://schemas.openxmlformats.org/officeDocument/2006/relationships/slide" Target="slide2.xml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2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19355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Giới thiệu trò chơi nhạc dà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3900" y="41441"/>
            <a:ext cx="609600" cy="609600"/>
          </a:xfrm>
          <a:prstGeom prst="rect">
            <a:avLst/>
          </a:prstGeom>
        </p:spPr>
      </p:pic>
      <p:pic>
        <p:nvPicPr>
          <p:cNvPr id="6" name="Picture 5" descr="Aesthetic Oiseau: Strawberry Wallpa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5279" r="1912" b="72127"/>
          <a:stretch>
            <a:fillRect/>
          </a:stretch>
        </p:blipFill>
        <p:spPr bwMode="auto">
          <a:xfrm>
            <a:off x="1750729" y="366752"/>
            <a:ext cx="8690539" cy="1063192"/>
          </a:xfrm>
          <a:custGeom>
            <a:avLst/>
            <a:gdLst/>
            <a:ahLst/>
            <a:cxnLst/>
            <a:rect l="l" t="t" r="r" b="b"/>
            <a:pathLst>
              <a:path w="8690539" h="1063192">
                <a:moveTo>
                  <a:pt x="3387439" y="922735"/>
                </a:moveTo>
                <a:cubicBezTo>
                  <a:pt x="3414414" y="922735"/>
                  <a:pt x="3435963" y="937463"/>
                  <a:pt x="3452086" y="966918"/>
                </a:cubicBezTo>
                <a:cubicBezTo>
                  <a:pt x="3457047" y="974980"/>
                  <a:pt x="3459528" y="984592"/>
                  <a:pt x="3459528" y="995754"/>
                </a:cubicBezTo>
                <a:cubicBezTo>
                  <a:pt x="3459528" y="1019318"/>
                  <a:pt x="3447901" y="1038542"/>
                  <a:pt x="3424646" y="1053425"/>
                </a:cubicBezTo>
                <a:cubicBezTo>
                  <a:pt x="3414414" y="1059936"/>
                  <a:pt x="3402787" y="1063192"/>
                  <a:pt x="3389765" y="1063192"/>
                </a:cubicBezTo>
                <a:cubicBezTo>
                  <a:pt x="3369611" y="1063192"/>
                  <a:pt x="3352635" y="1056215"/>
                  <a:pt x="3338837" y="1042263"/>
                </a:cubicBezTo>
                <a:cubicBezTo>
                  <a:pt x="3325040" y="1028310"/>
                  <a:pt x="3318141" y="1010947"/>
                  <a:pt x="3318141" y="990173"/>
                </a:cubicBezTo>
                <a:cubicBezTo>
                  <a:pt x="3318141" y="959787"/>
                  <a:pt x="3331473" y="939323"/>
                  <a:pt x="3358139" y="928781"/>
                </a:cubicBezTo>
                <a:cubicBezTo>
                  <a:pt x="3367131" y="924750"/>
                  <a:pt x="3376897" y="922735"/>
                  <a:pt x="3387439" y="922735"/>
                </a:cubicBezTo>
                <a:close/>
                <a:moveTo>
                  <a:pt x="5312159" y="456717"/>
                </a:moveTo>
                <a:cubicBezTo>
                  <a:pt x="5294485" y="456717"/>
                  <a:pt x="5285649" y="466484"/>
                  <a:pt x="5285649" y="486017"/>
                </a:cubicBezTo>
                <a:cubicBezTo>
                  <a:pt x="5285649" y="493769"/>
                  <a:pt x="5286268" y="505241"/>
                  <a:pt x="5287509" y="520434"/>
                </a:cubicBezTo>
                <a:cubicBezTo>
                  <a:pt x="5288749" y="535627"/>
                  <a:pt x="5289369" y="547099"/>
                  <a:pt x="5289369" y="554850"/>
                </a:cubicBezTo>
                <a:cubicBezTo>
                  <a:pt x="5289369" y="582756"/>
                  <a:pt x="5291230" y="601514"/>
                  <a:pt x="5294950" y="611126"/>
                </a:cubicBezTo>
                <a:cubicBezTo>
                  <a:pt x="5301462" y="627559"/>
                  <a:pt x="5316034" y="635776"/>
                  <a:pt x="5338669" y="635776"/>
                </a:cubicBezTo>
                <a:cubicBezTo>
                  <a:pt x="5360373" y="635776"/>
                  <a:pt x="5376961" y="626784"/>
                  <a:pt x="5388433" y="608801"/>
                </a:cubicBezTo>
                <a:cubicBezTo>
                  <a:pt x="5397735" y="593608"/>
                  <a:pt x="5402386" y="574694"/>
                  <a:pt x="5402386" y="552060"/>
                </a:cubicBezTo>
                <a:cubicBezTo>
                  <a:pt x="5402386" y="488498"/>
                  <a:pt x="5372310" y="456717"/>
                  <a:pt x="5312159" y="456717"/>
                </a:cubicBezTo>
                <a:close/>
                <a:moveTo>
                  <a:pt x="2802210" y="448810"/>
                </a:moveTo>
                <a:cubicBezTo>
                  <a:pt x="2790738" y="450051"/>
                  <a:pt x="2779265" y="467879"/>
                  <a:pt x="2767793" y="502295"/>
                </a:cubicBezTo>
                <a:cubicBezTo>
                  <a:pt x="2758491" y="530201"/>
                  <a:pt x="2753531" y="552680"/>
                  <a:pt x="2752910" y="569733"/>
                </a:cubicBezTo>
                <a:cubicBezTo>
                  <a:pt x="2750120" y="613141"/>
                  <a:pt x="2773840" y="634846"/>
                  <a:pt x="2824069" y="634846"/>
                </a:cubicBezTo>
                <a:cubicBezTo>
                  <a:pt x="2855385" y="634846"/>
                  <a:pt x="2876624" y="623683"/>
                  <a:pt x="2887786" y="601359"/>
                </a:cubicBezTo>
                <a:cubicBezTo>
                  <a:pt x="2896778" y="584926"/>
                  <a:pt x="2901273" y="559501"/>
                  <a:pt x="2901273" y="525085"/>
                </a:cubicBezTo>
                <a:cubicBezTo>
                  <a:pt x="2901273" y="501520"/>
                  <a:pt x="2890809" y="482452"/>
                  <a:pt x="2869880" y="467879"/>
                </a:cubicBezTo>
                <a:cubicBezTo>
                  <a:pt x="2848951" y="453306"/>
                  <a:pt x="2826394" y="446950"/>
                  <a:pt x="2802210" y="448810"/>
                </a:cubicBezTo>
                <a:close/>
                <a:moveTo>
                  <a:pt x="7877416" y="401371"/>
                </a:moveTo>
                <a:cubicBezTo>
                  <a:pt x="7861912" y="401371"/>
                  <a:pt x="7848502" y="406255"/>
                  <a:pt x="7837186" y="416022"/>
                </a:cubicBezTo>
                <a:cubicBezTo>
                  <a:pt x="7825868" y="425788"/>
                  <a:pt x="7820210" y="438423"/>
                  <a:pt x="7820210" y="453926"/>
                </a:cubicBezTo>
                <a:cubicBezTo>
                  <a:pt x="7820210" y="469119"/>
                  <a:pt x="7825868" y="481599"/>
                  <a:pt x="7837186" y="491366"/>
                </a:cubicBezTo>
                <a:cubicBezTo>
                  <a:pt x="7848504" y="501133"/>
                  <a:pt x="7861912" y="506016"/>
                  <a:pt x="7877416" y="506016"/>
                </a:cubicBezTo>
                <a:cubicBezTo>
                  <a:pt x="7892608" y="506016"/>
                  <a:pt x="7906018" y="501133"/>
                  <a:pt x="7917646" y="491366"/>
                </a:cubicBezTo>
                <a:cubicBezTo>
                  <a:pt x="7929273" y="481599"/>
                  <a:pt x="7935086" y="469119"/>
                  <a:pt x="7935086" y="453926"/>
                </a:cubicBezTo>
                <a:cubicBezTo>
                  <a:pt x="7935086" y="438423"/>
                  <a:pt x="7929273" y="425788"/>
                  <a:pt x="7917646" y="416022"/>
                </a:cubicBezTo>
                <a:cubicBezTo>
                  <a:pt x="7906018" y="406255"/>
                  <a:pt x="7892608" y="401371"/>
                  <a:pt x="7877416" y="401371"/>
                </a:cubicBezTo>
                <a:close/>
                <a:moveTo>
                  <a:pt x="5896216" y="401371"/>
                </a:moveTo>
                <a:cubicBezTo>
                  <a:pt x="5880713" y="401371"/>
                  <a:pt x="5867303" y="406255"/>
                  <a:pt x="5855986" y="416022"/>
                </a:cubicBezTo>
                <a:cubicBezTo>
                  <a:pt x="5844669" y="425788"/>
                  <a:pt x="5839010" y="438423"/>
                  <a:pt x="5839010" y="453926"/>
                </a:cubicBezTo>
                <a:cubicBezTo>
                  <a:pt x="5839010" y="469119"/>
                  <a:pt x="5844669" y="481599"/>
                  <a:pt x="5855986" y="491366"/>
                </a:cubicBezTo>
                <a:cubicBezTo>
                  <a:pt x="5867303" y="501133"/>
                  <a:pt x="5880713" y="506016"/>
                  <a:pt x="5896216" y="506016"/>
                </a:cubicBezTo>
                <a:cubicBezTo>
                  <a:pt x="5911409" y="506016"/>
                  <a:pt x="5924819" y="501133"/>
                  <a:pt x="5936446" y="491366"/>
                </a:cubicBezTo>
                <a:cubicBezTo>
                  <a:pt x="5948073" y="481599"/>
                  <a:pt x="5953887" y="469119"/>
                  <a:pt x="5953887" y="453926"/>
                </a:cubicBezTo>
                <a:cubicBezTo>
                  <a:pt x="5953887" y="438423"/>
                  <a:pt x="5948073" y="425788"/>
                  <a:pt x="5936446" y="416022"/>
                </a:cubicBezTo>
                <a:cubicBezTo>
                  <a:pt x="5924819" y="406255"/>
                  <a:pt x="5911409" y="401371"/>
                  <a:pt x="5896216" y="401371"/>
                </a:cubicBezTo>
                <a:close/>
                <a:moveTo>
                  <a:pt x="3372091" y="401371"/>
                </a:moveTo>
                <a:cubicBezTo>
                  <a:pt x="3356588" y="401371"/>
                  <a:pt x="3343179" y="406255"/>
                  <a:pt x="3331861" y="416022"/>
                </a:cubicBezTo>
                <a:cubicBezTo>
                  <a:pt x="3320544" y="425788"/>
                  <a:pt x="3314885" y="438423"/>
                  <a:pt x="3314885" y="453926"/>
                </a:cubicBezTo>
                <a:cubicBezTo>
                  <a:pt x="3314885" y="469119"/>
                  <a:pt x="3320544" y="481599"/>
                  <a:pt x="3331861" y="491366"/>
                </a:cubicBezTo>
                <a:cubicBezTo>
                  <a:pt x="3343179" y="501133"/>
                  <a:pt x="3356588" y="506016"/>
                  <a:pt x="3372091" y="506016"/>
                </a:cubicBezTo>
                <a:cubicBezTo>
                  <a:pt x="3387284" y="506016"/>
                  <a:pt x="3400694" y="501133"/>
                  <a:pt x="3412321" y="491366"/>
                </a:cubicBezTo>
                <a:cubicBezTo>
                  <a:pt x="3423949" y="481599"/>
                  <a:pt x="3429762" y="469119"/>
                  <a:pt x="3429762" y="453926"/>
                </a:cubicBezTo>
                <a:cubicBezTo>
                  <a:pt x="3429762" y="438423"/>
                  <a:pt x="3423949" y="425788"/>
                  <a:pt x="3412321" y="416022"/>
                </a:cubicBezTo>
                <a:cubicBezTo>
                  <a:pt x="3400694" y="406255"/>
                  <a:pt x="3387284" y="401371"/>
                  <a:pt x="3372091" y="401371"/>
                </a:cubicBezTo>
                <a:close/>
                <a:moveTo>
                  <a:pt x="4630005" y="211616"/>
                </a:moveTo>
                <a:cubicBezTo>
                  <a:pt x="4666282" y="211616"/>
                  <a:pt x="4690467" y="220917"/>
                  <a:pt x="4702559" y="239521"/>
                </a:cubicBezTo>
                <a:cubicBezTo>
                  <a:pt x="4718992" y="301843"/>
                  <a:pt x="4727209" y="417339"/>
                  <a:pt x="4727209" y="586011"/>
                </a:cubicBezTo>
                <a:cubicBezTo>
                  <a:pt x="4727209" y="674378"/>
                  <a:pt x="4725038" y="761349"/>
                  <a:pt x="4720697" y="846926"/>
                </a:cubicBezTo>
                <a:cubicBezTo>
                  <a:pt x="4715426" y="861188"/>
                  <a:pt x="4703334" y="872350"/>
                  <a:pt x="4684421" y="880412"/>
                </a:cubicBezTo>
                <a:cubicBezTo>
                  <a:pt x="4668608" y="886923"/>
                  <a:pt x="4651709" y="890179"/>
                  <a:pt x="4633726" y="890179"/>
                </a:cubicBezTo>
                <a:cubicBezTo>
                  <a:pt x="4593108" y="890179"/>
                  <a:pt x="4568459" y="876846"/>
                  <a:pt x="4559777" y="850181"/>
                </a:cubicBezTo>
                <a:cubicBezTo>
                  <a:pt x="4552646" y="811424"/>
                  <a:pt x="4547530" y="754838"/>
                  <a:pt x="4544429" y="680424"/>
                </a:cubicBezTo>
                <a:cubicBezTo>
                  <a:pt x="4543189" y="656240"/>
                  <a:pt x="4528926" y="644147"/>
                  <a:pt x="4501641" y="644147"/>
                </a:cubicBezTo>
                <a:cubicBezTo>
                  <a:pt x="4471875" y="644147"/>
                  <a:pt x="4456993" y="656860"/>
                  <a:pt x="4456993" y="682284"/>
                </a:cubicBezTo>
                <a:cubicBezTo>
                  <a:pt x="4457613" y="758559"/>
                  <a:pt x="4456217" y="803982"/>
                  <a:pt x="4452807" y="818555"/>
                </a:cubicBezTo>
                <a:cubicBezTo>
                  <a:pt x="4441334" y="867544"/>
                  <a:pt x="4410949" y="892039"/>
                  <a:pt x="4361650" y="892039"/>
                </a:cubicBezTo>
                <a:cubicBezTo>
                  <a:pt x="4343046" y="892039"/>
                  <a:pt x="4324908" y="888784"/>
                  <a:pt x="4307234" y="882272"/>
                </a:cubicBezTo>
                <a:cubicBezTo>
                  <a:pt x="4284290" y="874211"/>
                  <a:pt x="4271888" y="862428"/>
                  <a:pt x="4270027" y="846926"/>
                </a:cubicBezTo>
                <a:cubicBezTo>
                  <a:pt x="4257935" y="763830"/>
                  <a:pt x="4251889" y="658100"/>
                  <a:pt x="4251889" y="529736"/>
                </a:cubicBezTo>
                <a:cubicBezTo>
                  <a:pt x="4251889" y="390209"/>
                  <a:pt x="4258865" y="294711"/>
                  <a:pt x="4272818" y="243241"/>
                </a:cubicBezTo>
                <a:cubicBezTo>
                  <a:pt x="4290181" y="222778"/>
                  <a:pt x="4319172" y="212546"/>
                  <a:pt x="4359789" y="212546"/>
                </a:cubicBezTo>
                <a:cubicBezTo>
                  <a:pt x="4405988" y="212546"/>
                  <a:pt x="4433273" y="236420"/>
                  <a:pt x="4441645" y="284169"/>
                </a:cubicBezTo>
                <a:cubicBezTo>
                  <a:pt x="4447226" y="317966"/>
                  <a:pt x="4447846" y="367575"/>
                  <a:pt x="4443505" y="432997"/>
                </a:cubicBezTo>
                <a:cubicBezTo>
                  <a:pt x="4447846" y="453771"/>
                  <a:pt x="4462729" y="464158"/>
                  <a:pt x="4488153" y="464158"/>
                </a:cubicBezTo>
                <a:cubicBezTo>
                  <a:pt x="4515439" y="464158"/>
                  <a:pt x="4533267" y="452686"/>
                  <a:pt x="4541639" y="429742"/>
                </a:cubicBezTo>
                <a:cubicBezTo>
                  <a:pt x="4542879" y="371451"/>
                  <a:pt x="4543499" y="340445"/>
                  <a:pt x="4543499" y="336724"/>
                </a:cubicBezTo>
                <a:cubicBezTo>
                  <a:pt x="4545359" y="300447"/>
                  <a:pt x="4549855" y="269906"/>
                  <a:pt x="4556986" y="245102"/>
                </a:cubicBezTo>
                <a:cubicBezTo>
                  <a:pt x="4563188" y="222778"/>
                  <a:pt x="4587527" y="211616"/>
                  <a:pt x="4630005" y="211616"/>
                </a:cubicBezTo>
                <a:close/>
                <a:moveTo>
                  <a:pt x="2391630" y="211616"/>
                </a:moveTo>
                <a:cubicBezTo>
                  <a:pt x="2427907" y="211616"/>
                  <a:pt x="2452092" y="220917"/>
                  <a:pt x="2464184" y="239521"/>
                </a:cubicBezTo>
                <a:cubicBezTo>
                  <a:pt x="2480617" y="301843"/>
                  <a:pt x="2488834" y="417339"/>
                  <a:pt x="2488834" y="586011"/>
                </a:cubicBezTo>
                <a:cubicBezTo>
                  <a:pt x="2488834" y="674378"/>
                  <a:pt x="2486663" y="761349"/>
                  <a:pt x="2482323" y="846926"/>
                </a:cubicBezTo>
                <a:cubicBezTo>
                  <a:pt x="2477052" y="861188"/>
                  <a:pt x="2464960" y="872350"/>
                  <a:pt x="2446046" y="880412"/>
                </a:cubicBezTo>
                <a:cubicBezTo>
                  <a:pt x="2430232" y="886923"/>
                  <a:pt x="2413335" y="890179"/>
                  <a:pt x="2395351" y="890179"/>
                </a:cubicBezTo>
                <a:cubicBezTo>
                  <a:pt x="2354733" y="890179"/>
                  <a:pt x="2330084" y="876846"/>
                  <a:pt x="2321402" y="850181"/>
                </a:cubicBezTo>
                <a:cubicBezTo>
                  <a:pt x="2314271" y="811424"/>
                  <a:pt x="2309155" y="754838"/>
                  <a:pt x="2306054" y="680424"/>
                </a:cubicBezTo>
                <a:cubicBezTo>
                  <a:pt x="2304814" y="656240"/>
                  <a:pt x="2290552" y="644147"/>
                  <a:pt x="2263266" y="644147"/>
                </a:cubicBezTo>
                <a:cubicBezTo>
                  <a:pt x="2233500" y="644147"/>
                  <a:pt x="2218618" y="656860"/>
                  <a:pt x="2218618" y="682284"/>
                </a:cubicBezTo>
                <a:cubicBezTo>
                  <a:pt x="2219238" y="758559"/>
                  <a:pt x="2217842" y="803982"/>
                  <a:pt x="2214432" y="818555"/>
                </a:cubicBezTo>
                <a:cubicBezTo>
                  <a:pt x="2202960" y="867544"/>
                  <a:pt x="2172574" y="892039"/>
                  <a:pt x="2123274" y="892039"/>
                </a:cubicBezTo>
                <a:cubicBezTo>
                  <a:pt x="2104671" y="892039"/>
                  <a:pt x="2086532" y="888784"/>
                  <a:pt x="2068859" y="882272"/>
                </a:cubicBezTo>
                <a:cubicBezTo>
                  <a:pt x="2045915" y="874211"/>
                  <a:pt x="2033513" y="862428"/>
                  <a:pt x="2031652" y="846926"/>
                </a:cubicBezTo>
                <a:cubicBezTo>
                  <a:pt x="2019560" y="763830"/>
                  <a:pt x="2013514" y="658100"/>
                  <a:pt x="2013514" y="529736"/>
                </a:cubicBezTo>
                <a:cubicBezTo>
                  <a:pt x="2013514" y="390209"/>
                  <a:pt x="2020490" y="294711"/>
                  <a:pt x="2034443" y="243241"/>
                </a:cubicBezTo>
                <a:cubicBezTo>
                  <a:pt x="2051806" y="222778"/>
                  <a:pt x="2080797" y="212546"/>
                  <a:pt x="2121414" y="212546"/>
                </a:cubicBezTo>
                <a:cubicBezTo>
                  <a:pt x="2167613" y="212546"/>
                  <a:pt x="2194898" y="236420"/>
                  <a:pt x="2203270" y="284169"/>
                </a:cubicBezTo>
                <a:cubicBezTo>
                  <a:pt x="2208851" y="317966"/>
                  <a:pt x="2209471" y="367575"/>
                  <a:pt x="2205130" y="432997"/>
                </a:cubicBezTo>
                <a:cubicBezTo>
                  <a:pt x="2209471" y="453771"/>
                  <a:pt x="2224354" y="464158"/>
                  <a:pt x="2249778" y="464158"/>
                </a:cubicBezTo>
                <a:cubicBezTo>
                  <a:pt x="2277064" y="464158"/>
                  <a:pt x="2294892" y="452686"/>
                  <a:pt x="2303263" y="429742"/>
                </a:cubicBezTo>
                <a:cubicBezTo>
                  <a:pt x="2304504" y="371451"/>
                  <a:pt x="2305124" y="340445"/>
                  <a:pt x="2305124" y="336724"/>
                </a:cubicBezTo>
                <a:cubicBezTo>
                  <a:pt x="2306984" y="300447"/>
                  <a:pt x="2311480" y="269906"/>
                  <a:pt x="2318612" y="245102"/>
                </a:cubicBezTo>
                <a:cubicBezTo>
                  <a:pt x="2324813" y="222778"/>
                  <a:pt x="2349152" y="211616"/>
                  <a:pt x="2391630" y="211616"/>
                </a:cubicBezTo>
                <a:close/>
                <a:moveTo>
                  <a:pt x="962880" y="211616"/>
                </a:moveTo>
                <a:cubicBezTo>
                  <a:pt x="999157" y="211616"/>
                  <a:pt x="1023342" y="220917"/>
                  <a:pt x="1035434" y="239521"/>
                </a:cubicBezTo>
                <a:cubicBezTo>
                  <a:pt x="1051867" y="301843"/>
                  <a:pt x="1060084" y="417339"/>
                  <a:pt x="1060084" y="586011"/>
                </a:cubicBezTo>
                <a:cubicBezTo>
                  <a:pt x="1060084" y="674378"/>
                  <a:pt x="1057913" y="761349"/>
                  <a:pt x="1053572" y="846926"/>
                </a:cubicBezTo>
                <a:cubicBezTo>
                  <a:pt x="1048301" y="861188"/>
                  <a:pt x="1036209" y="872350"/>
                  <a:pt x="1017296" y="880412"/>
                </a:cubicBezTo>
                <a:cubicBezTo>
                  <a:pt x="1001483" y="886923"/>
                  <a:pt x="984584" y="890179"/>
                  <a:pt x="966601" y="890179"/>
                </a:cubicBezTo>
                <a:cubicBezTo>
                  <a:pt x="925983" y="890179"/>
                  <a:pt x="901334" y="876846"/>
                  <a:pt x="892652" y="850181"/>
                </a:cubicBezTo>
                <a:cubicBezTo>
                  <a:pt x="885521" y="811424"/>
                  <a:pt x="880405" y="754838"/>
                  <a:pt x="877304" y="680424"/>
                </a:cubicBezTo>
                <a:cubicBezTo>
                  <a:pt x="876064" y="656240"/>
                  <a:pt x="861801" y="644147"/>
                  <a:pt x="834516" y="644147"/>
                </a:cubicBezTo>
                <a:cubicBezTo>
                  <a:pt x="804750" y="644147"/>
                  <a:pt x="789868" y="656860"/>
                  <a:pt x="789868" y="682284"/>
                </a:cubicBezTo>
                <a:cubicBezTo>
                  <a:pt x="790488" y="758559"/>
                  <a:pt x="789092" y="803982"/>
                  <a:pt x="785682" y="818555"/>
                </a:cubicBezTo>
                <a:cubicBezTo>
                  <a:pt x="774210" y="867544"/>
                  <a:pt x="743824" y="892039"/>
                  <a:pt x="694525" y="892039"/>
                </a:cubicBezTo>
                <a:cubicBezTo>
                  <a:pt x="675921" y="892039"/>
                  <a:pt x="657783" y="888784"/>
                  <a:pt x="640109" y="882272"/>
                </a:cubicBezTo>
                <a:cubicBezTo>
                  <a:pt x="617165" y="874211"/>
                  <a:pt x="604763" y="862428"/>
                  <a:pt x="602902" y="846926"/>
                </a:cubicBezTo>
                <a:cubicBezTo>
                  <a:pt x="590810" y="763830"/>
                  <a:pt x="584764" y="658100"/>
                  <a:pt x="584764" y="529736"/>
                </a:cubicBezTo>
                <a:cubicBezTo>
                  <a:pt x="584764" y="390209"/>
                  <a:pt x="591740" y="294711"/>
                  <a:pt x="605693" y="243241"/>
                </a:cubicBezTo>
                <a:cubicBezTo>
                  <a:pt x="623056" y="222778"/>
                  <a:pt x="652047" y="212546"/>
                  <a:pt x="692664" y="212546"/>
                </a:cubicBezTo>
                <a:cubicBezTo>
                  <a:pt x="738863" y="212546"/>
                  <a:pt x="766148" y="236420"/>
                  <a:pt x="774520" y="284169"/>
                </a:cubicBezTo>
                <a:cubicBezTo>
                  <a:pt x="780101" y="317966"/>
                  <a:pt x="780721" y="367575"/>
                  <a:pt x="776380" y="432997"/>
                </a:cubicBezTo>
                <a:cubicBezTo>
                  <a:pt x="780721" y="453771"/>
                  <a:pt x="795604" y="464158"/>
                  <a:pt x="821029" y="464158"/>
                </a:cubicBezTo>
                <a:cubicBezTo>
                  <a:pt x="848314" y="464158"/>
                  <a:pt x="866142" y="452686"/>
                  <a:pt x="874513" y="429742"/>
                </a:cubicBezTo>
                <a:cubicBezTo>
                  <a:pt x="875754" y="371451"/>
                  <a:pt x="876374" y="340445"/>
                  <a:pt x="876374" y="336724"/>
                </a:cubicBezTo>
                <a:cubicBezTo>
                  <a:pt x="878234" y="300447"/>
                  <a:pt x="882730" y="269906"/>
                  <a:pt x="889862" y="245102"/>
                </a:cubicBezTo>
                <a:cubicBezTo>
                  <a:pt x="896063" y="222778"/>
                  <a:pt x="920402" y="211616"/>
                  <a:pt x="962880" y="211616"/>
                </a:cubicBezTo>
                <a:close/>
                <a:moveTo>
                  <a:pt x="5274021" y="208825"/>
                </a:moveTo>
                <a:cubicBezTo>
                  <a:pt x="5355257" y="208825"/>
                  <a:pt x="5423780" y="228824"/>
                  <a:pt x="5479590" y="268821"/>
                </a:cubicBezTo>
                <a:cubicBezTo>
                  <a:pt x="5502534" y="285564"/>
                  <a:pt x="5524858" y="324322"/>
                  <a:pt x="5546563" y="385093"/>
                </a:cubicBezTo>
                <a:cubicBezTo>
                  <a:pt x="5570748" y="452996"/>
                  <a:pt x="5582840" y="521674"/>
                  <a:pt x="5582840" y="591127"/>
                </a:cubicBezTo>
                <a:cubicBezTo>
                  <a:pt x="5582840" y="683835"/>
                  <a:pt x="5559585" y="760884"/>
                  <a:pt x="5513077" y="822276"/>
                </a:cubicBezTo>
                <a:cubicBezTo>
                  <a:pt x="5494163" y="847701"/>
                  <a:pt x="5460211" y="867389"/>
                  <a:pt x="5411222" y="881342"/>
                </a:cubicBezTo>
                <a:cubicBezTo>
                  <a:pt x="5372465" y="892194"/>
                  <a:pt x="5332777" y="897620"/>
                  <a:pt x="5292160" y="897620"/>
                </a:cubicBezTo>
                <a:cubicBezTo>
                  <a:pt x="5218986" y="897620"/>
                  <a:pt x="5167826" y="882737"/>
                  <a:pt x="5138681" y="852972"/>
                </a:cubicBezTo>
                <a:cubicBezTo>
                  <a:pt x="5115736" y="820416"/>
                  <a:pt x="5104264" y="688951"/>
                  <a:pt x="5104264" y="458577"/>
                </a:cubicBezTo>
                <a:cubicBezTo>
                  <a:pt x="5104264" y="350057"/>
                  <a:pt x="5107597" y="285797"/>
                  <a:pt x="5114264" y="265798"/>
                </a:cubicBezTo>
                <a:cubicBezTo>
                  <a:pt x="5120930" y="245799"/>
                  <a:pt x="5144262" y="230684"/>
                  <a:pt x="5184259" y="220452"/>
                </a:cubicBezTo>
                <a:cubicBezTo>
                  <a:pt x="5213715" y="212701"/>
                  <a:pt x="5243636" y="208825"/>
                  <a:pt x="5274021" y="208825"/>
                </a:cubicBezTo>
                <a:close/>
                <a:moveTo>
                  <a:pt x="8314283" y="206034"/>
                </a:moveTo>
                <a:cubicBezTo>
                  <a:pt x="8342188" y="206034"/>
                  <a:pt x="8358466" y="214251"/>
                  <a:pt x="8363117" y="230684"/>
                </a:cubicBezTo>
                <a:cubicBezTo>
                  <a:pt x="8371178" y="241536"/>
                  <a:pt x="8378774" y="260295"/>
                  <a:pt x="8385906" y="286960"/>
                </a:cubicBezTo>
                <a:cubicBezTo>
                  <a:pt x="8393967" y="317655"/>
                  <a:pt x="8400324" y="337344"/>
                  <a:pt x="8404975" y="346026"/>
                </a:cubicBezTo>
                <a:cubicBezTo>
                  <a:pt x="8414586" y="365249"/>
                  <a:pt x="8428539" y="374551"/>
                  <a:pt x="8446833" y="373931"/>
                </a:cubicBezTo>
                <a:cubicBezTo>
                  <a:pt x="8484970" y="371761"/>
                  <a:pt x="8511015" y="325097"/>
                  <a:pt x="8524968" y="233940"/>
                </a:cubicBezTo>
                <a:cubicBezTo>
                  <a:pt x="8529307" y="215956"/>
                  <a:pt x="8549617" y="206965"/>
                  <a:pt x="8585894" y="206965"/>
                </a:cubicBezTo>
                <a:cubicBezTo>
                  <a:pt x="8608837" y="206965"/>
                  <a:pt x="8630697" y="211460"/>
                  <a:pt x="8651471" y="220452"/>
                </a:cubicBezTo>
                <a:cubicBezTo>
                  <a:pt x="8677516" y="231924"/>
                  <a:pt x="8690539" y="247737"/>
                  <a:pt x="8690539" y="267891"/>
                </a:cubicBezTo>
                <a:cubicBezTo>
                  <a:pt x="8680307" y="372071"/>
                  <a:pt x="8669919" y="440439"/>
                  <a:pt x="8659378" y="472995"/>
                </a:cubicBezTo>
                <a:cubicBezTo>
                  <a:pt x="8638293" y="535627"/>
                  <a:pt x="8599536" y="573609"/>
                  <a:pt x="8543106" y="586941"/>
                </a:cubicBezTo>
                <a:cubicBezTo>
                  <a:pt x="8540004" y="594073"/>
                  <a:pt x="8538455" y="604925"/>
                  <a:pt x="8538455" y="619498"/>
                </a:cubicBezTo>
                <a:cubicBezTo>
                  <a:pt x="8538455" y="641202"/>
                  <a:pt x="8541400" y="673603"/>
                  <a:pt x="8547292" y="716701"/>
                </a:cubicBezTo>
                <a:cubicBezTo>
                  <a:pt x="8553182" y="759799"/>
                  <a:pt x="8556128" y="792200"/>
                  <a:pt x="8556128" y="813904"/>
                </a:cubicBezTo>
                <a:cubicBezTo>
                  <a:pt x="8556128" y="829717"/>
                  <a:pt x="8555198" y="841810"/>
                  <a:pt x="8553338" y="850181"/>
                </a:cubicBezTo>
                <a:cubicBezTo>
                  <a:pt x="8547136" y="879327"/>
                  <a:pt x="8514425" y="893899"/>
                  <a:pt x="8455204" y="893899"/>
                </a:cubicBezTo>
                <a:cubicBezTo>
                  <a:pt x="8434429" y="893899"/>
                  <a:pt x="8412260" y="890644"/>
                  <a:pt x="8388697" y="884133"/>
                </a:cubicBezTo>
                <a:cubicBezTo>
                  <a:pt x="8357071" y="876071"/>
                  <a:pt x="8340482" y="864754"/>
                  <a:pt x="8338932" y="850181"/>
                </a:cubicBezTo>
                <a:cubicBezTo>
                  <a:pt x="8337691" y="829097"/>
                  <a:pt x="8340328" y="792200"/>
                  <a:pt x="8346839" y="739490"/>
                </a:cubicBezTo>
                <a:cubicBezTo>
                  <a:pt x="8353659" y="683060"/>
                  <a:pt x="8357071" y="646163"/>
                  <a:pt x="8357071" y="628799"/>
                </a:cubicBezTo>
                <a:cubicBezTo>
                  <a:pt x="8357071" y="610506"/>
                  <a:pt x="8354899" y="597173"/>
                  <a:pt x="8350560" y="588802"/>
                </a:cubicBezTo>
                <a:cubicBezTo>
                  <a:pt x="8291648" y="567408"/>
                  <a:pt x="8251961" y="524000"/>
                  <a:pt x="8231497" y="458577"/>
                </a:cubicBezTo>
                <a:cubicBezTo>
                  <a:pt x="8217544" y="414239"/>
                  <a:pt x="8210568" y="347886"/>
                  <a:pt x="8210568" y="259519"/>
                </a:cubicBezTo>
                <a:cubicBezTo>
                  <a:pt x="8210568" y="243707"/>
                  <a:pt x="8224521" y="230374"/>
                  <a:pt x="8252426" y="219522"/>
                </a:cubicBezTo>
                <a:cubicBezTo>
                  <a:pt x="8274750" y="210530"/>
                  <a:pt x="8295368" y="206034"/>
                  <a:pt x="8314283" y="206034"/>
                </a:cubicBezTo>
                <a:close/>
                <a:moveTo>
                  <a:pt x="2739423" y="206034"/>
                </a:moveTo>
                <a:cubicBezTo>
                  <a:pt x="2844223" y="206034"/>
                  <a:pt x="2922357" y="237505"/>
                  <a:pt x="2973827" y="300447"/>
                </a:cubicBezTo>
                <a:cubicBezTo>
                  <a:pt x="3015685" y="353157"/>
                  <a:pt x="3044211" y="435633"/>
                  <a:pt x="3059404" y="547874"/>
                </a:cubicBezTo>
                <a:cubicBezTo>
                  <a:pt x="3060644" y="637481"/>
                  <a:pt x="3055528" y="701973"/>
                  <a:pt x="3044055" y="741351"/>
                </a:cubicBezTo>
                <a:cubicBezTo>
                  <a:pt x="3030723" y="786619"/>
                  <a:pt x="3002508" y="827547"/>
                  <a:pt x="2959410" y="864134"/>
                </a:cubicBezTo>
                <a:cubicBezTo>
                  <a:pt x="2900498" y="883977"/>
                  <a:pt x="2848718" y="893899"/>
                  <a:pt x="2804070" y="893899"/>
                </a:cubicBezTo>
                <a:cubicBezTo>
                  <a:pt x="2756631" y="893899"/>
                  <a:pt x="2713223" y="883047"/>
                  <a:pt x="2673846" y="861343"/>
                </a:cubicBezTo>
                <a:cubicBezTo>
                  <a:pt x="2638809" y="821966"/>
                  <a:pt x="2614160" y="783053"/>
                  <a:pt x="2599896" y="744606"/>
                </a:cubicBezTo>
                <a:cubicBezTo>
                  <a:pt x="2585634" y="706159"/>
                  <a:pt x="2578502" y="660270"/>
                  <a:pt x="2578502" y="606940"/>
                </a:cubicBezTo>
                <a:cubicBezTo>
                  <a:pt x="2578502" y="578415"/>
                  <a:pt x="2580363" y="546014"/>
                  <a:pt x="2584084" y="509737"/>
                </a:cubicBezTo>
                <a:cubicBezTo>
                  <a:pt x="2603307" y="427261"/>
                  <a:pt x="2619895" y="368970"/>
                  <a:pt x="2633848" y="334864"/>
                </a:cubicBezTo>
                <a:cubicBezTo>
                  <a:pt x="2661133" y="268201"/>
                  <a:pt x="2696325" y="225258"/>
                  <a:pt x="2739423" y="206034"/>
                </a:cubicBezTo>
                <a:close/>
                <a:moveTo>
                  <a:pt x="7318232" y="205104"/>
                </a:moveTo>
                <a:cubicBezTo>
                  <a:pt x="7403808" y="205104"/>
                  <a:pt x="7480237" y="209910"/>
                  <a:pt x="7547520" y="219522"/>
                </a:cubicBezTo>
                <a:cubicBezTo>
                  <a:pt x="7569844" y="229754"/>
                  <a:pt x="7581006" y="261225"/>
                  <a:pt x="7581006" y="313935"/>
                </a:cubicBezTo>
                <a:cubicBezTo>
                  <a:pt x="7581006" y="361374"/>
                  <a:pt x="7571860" y="389899"/>
                  <a:pt x="7553566" y="399511"/>
                </a:cubicBezTo>
                <a:cubicBezTo>
                  <a:pt x="7541474" y="414704"/>
                  <a:pt x="7525816" y="422300"/>
                  <a:pt x="7506592" y="422300"/>
                </a:cubicBezTo>
                <a:cubicBezTo>
                  <a:pt x="7496980" y="422300"/>
                  <a:pt x="7483028" y="419432"/>
                  <a:pt x="7464734" y="413696"/>
                </a:cubicBezTo>
                <a:cubicBezTo>
                  <a:pt x="7446441" y="407960"/>
                  <a:pt x="7433108" y="405092"/>
                  <a:pt x="7424736" y="405092"/>
                </a:cubicBezTo>
                <a:cubicBezTo>
                  <a:pt x="7415125" y="405092"/>
                  <a:pt x="7408148" y="408658"/>
                  <a:pt x="7403808" y="415789"/>
                </a:cubicBezTo>
                <a:cubicBezTo>
                  <a:pt x="7401328" y="419510"/>
                  <a:pt x="7400087" y="428036"/>
                  <a:pt x="7400087" y="441369"/>
                </a:cubicBezTo>
                <a:cubicBezTo>
                  <a:pt x="7400087" y="481987"/>
                  <a:pt x="7405280" y="542913"/>
                  <a:pt x="7415667" y="624148"/>
                </a:cubicBezTo>
                <a:cubicBezTo>
                  <a:pt x="7426054" y="705384"/>
                  <a:pt x="7431248" y="766310"/>
                  <a:pt x="7431248" y="806928"/>
                </a:cubicBezTo>
                <a:cubicBezTo>
                  <a:pt x="7431248" y="841345"/>
                  <a:pt x="7427527" y="861343"/>
                  <a:pt x="7420086" y="866924"/>
                </a:cubicBezTo>
                <a:cubicBezTo>
                  <a:pt x="7395282" y="886148"/>
                  <a:pt x="7359934" y="895760"/>
                  <a:pt x="7314046" y="895760"/>
                </a:cubicBezTo>
                <a:cubicBezTo>
                  <a:pt x="7270328" y="895760"/>
                  <a:pt x="7242732" y="883357"/>
                  <a:pt x="7231260" y="858553"/>
                </a:cubicBezTo>
                <a:cubicBezTo>
                  <a:pt x="7224439" y="851731"/>
                  <a:pt x="7221028" y="832973"/>
                  <a:pt x="7221028" y="802277"/>
                </a:cubicBezTo>
                <a:cubicBezTo>
                  <a:pt x="7221028" y="762280"/>
                  <a:pt x="7227230" y="702438"/>
                  <a:pt x="7239632" y="622753"/>
                </a:cubicBezTo>
                <a:cubicBezTo>
                  <a:pt x="7252034" y="543068"/>
                  <a:pt x="7258235" y="483227"/>
                  <a:pt x="7258235" y="443229"/>
                </a:cubicBezTo>
                <a:cubicBezTo>
                  <a:pt x="7258235" y="430517"/>
                  <a:pt x="7256840" y="423231"/>
                  <a:pt x="7254049" y="421370"/>
                </a:cubicBezTo>
                <a:cubicBezTo>
                  <a:pt x="7249709" y="411758"/>
                  <a:pt x="7241802" y="406952"/>
                  <a:pt x="7230330" y="406952"/>
                </a:cubicBezTo>
                <a:cubicBezTo>
                  <a:pt x="7221648" y="406952"/>
                  <a:pt x="7207153" y="409665"/>
                  <a:pt x="7186844" y="415091"/>
                </a:cubicBezTo>
                <a:cubicBezTo>
                  <a:pt x="7166536" y="420518"/>
                  <a:pt x="7150955" y="423231"/>
                  <a:pt x="7140102" y="423231"/>
                </a:cubicBezTo>
                <a:cubicBezTo>
                  <a:pt x="7124910" y="423231"/>
                  <a:pt x="7111267" y="420130"/>
                  <a:pt x="7099175" y="413929"/>
                </a:cubicBezTo>
                <a:cubicBezTo>
                  <a:pt x="7078092" y="403077"/>
                  <a:pt x="7067549" y="370986"/>
                  <a:pt x="7067549" y="317655"/>
                </a:cubicBezTo>
                <a:cubicBezTo>
                  <a:pt x="7067549" y="264946"/>
                  <a:pt x="7078092" y="232234"/>
                  <a:pt x="7099175" y="219522"/>
                </a:cubicBezTo>
                <a:cubicBezTo>
                  <a:pt x="7151885" y="209910"/>
                  <a:pt x="7224904" y="205104"/>
                  <a:pt x="7318232" y="205104"/>
                </a:cubicBezTo>
                <a:close/>
                <a:moveTo>
                  <a:pt x="250682" y="205104"/>
                </a:moveTo>
                <a:cubicBezTo>
                  <a:pt x="336258" y="205104"/>
                  <a:pt x="412688" y="209910"/>
                  <a:pt x="479970" y="219522"/>
                </a:cubicBezTo>
                <a:cubicBezTo>
                  <a:pt x="502295" y="229754"/>
                  <a:pt x="513456" y="261225"/>
                  <a:pt x="513456" y="313935"/>
                </a:cubicBezTo>
                <a:cubicBezTo>
                  <a:pt x="513456" y="361374"/>
                  <a:pt x="504310" y="389899"/>
                  <a:pt x="486016" y="399511"/>
                </a:cubicBezTo>
                <a:cubicBezTo>
                  <a:pt x="473924" y="414704"/>
                  <a:pt x="458266" y="422300"/>
                  <a:pt x="439043" y="422300"/>
                </a:cubicBezTo>
                <a:cubicBezTo>
                  <a:pt x="429431" y="422300"/>
                  <a:pt x="415478" y="419432"/>
                  <a:pt x="397184" y="413696"/>
                </a:cubicBezTo>
                <a:cubicBezTo>
                  <a:pt x="378891" y="407960"/>
                  <a:pt x="365559" y="405092"/>
                  <a:pt x="357187" y="405092"/>
                </a:cubicBezTo>
                <a:cubicBezTo>
                  <a:pt x="347575" y="405092"/>
                  <a:pt x="340599" y="408658"/>
                  <a:pt x="336258" y="415789"/>
                </a:cubicBezTo>
                <a:cubicBezTo>
                  <a:pt x="333778" y="419510"/>
                  <a:pt x="332537" y="428036"/>
                  <a:pt x="332537" y="441369"/>
                </a:cubicBezTo>
                <a:cubicBezTo>
                  <a:pt x="332537" y="481987"/>
                  <a:pt x="337731" y="542913"/>
                  <a:pt x="348118" y="624148"/>
                </a:cubicBezTo>
                <a:cubicBezTo>
                  <a:pt x="358505" y="705384"/>
                  <a:pt x="363698" y="766310"/>
                  <a:pt x="363698" y="806928"/>
                </a:cubicBezTo>
                <a:cubicBezTo>
                  <a:pt x="363698" y="841345"/>
                  <a:pt x="359978" y="861343"/>
                  <a:pt x="352536" y="866924"/>
                </a:cubicBezTo>
                <a:cubicBezTo>
                  <a:pt x="327731" y="886148"/>
                  <a:pt x="292385" y="895760"/>
                  <a:pt x="246496" y="895760"/>
                </a:cubicBezTo>
                <a:cubicBezTo>
                  <a:pt x="202778" y="895760"/>
                  <a:pt x="175183" y="883357"/>
                  <a:pt x="163710" y="858553"/>
                </a:cubicBezTo>
                <a:cubicBezTo>
                  <a:pt x="156889" y="851731"/>
                  <a:pt x="153479" y="832973"/>
                  <a:pt x="153479" y="802277"/>
                </a:cubicBezTo>
                <a:cubicBezTo>
                  <a:pt x="153479" y="762280"/>
                  <a:pt x="159680" y="702438"/>
                  <a:pt x="172082" y="622753"/>
                </a:cubicBezTo>
                <a:cubicBezTo>
                  <a:pt x="184484" y="543068"/>
                  <a:pt x="190686" y="483227"/>
                  <a:pt x="190686" y="443229"/>
                </a:cubicBezTo>
                <a:cubicBezTo>
                  <a:pt x="190686" y="430517"/>
                  <a:pt x="189290" y="423231"/>
                  <a:pt x="186500" y="421370"/>
                </a:cubicBezTo>
                <a:cubicBezTo>
                  <a:pt x="182159" y="411758"/>
                  <a:pt x="174253" y="406952"/>
                  <a:pt x="162780" y="406952"/>
                </a:cubicBezTo>
                <a:cubicBezTo>
                  <a:pt x="154099" y="406952"/>
                  <a:pt x="139603" y="409665"/>
                  <a:pt x="119294" y="415091"/>
                </a:cubicBezTo>
                <a:cubicBezTo>
                  <a:pt x="98986" y="420518"/>
                  <a:pt x="83405" y="423231"/>
                  <a:pt x="72553" y="423231"/>
                </a:cubicBezTo>
                <a:cubicBezTo>
                  <a:pt x="57360" y="423231"/>
                  <a:pt x="43718" y="420130"/>
                  <a:pt x="31626" y="413929"/>
                </a:cubicBezTo>
                <a:cubicBezTo>
                  <a:pt x="10542" y="403077"/>
                  <a:pt x="0" y="370986"/>
                  <a:pt x="0" y="317655"/>
                </a:cubicBezTo>
                <a:cubicBezTo>
                  <a:pt x="0" y="264946"/>
                  <a:pt x="10542" y="232234"/>
                  <a:pt x="31626" y="219522"/>
                </a:cubicBezTo>
                <a:cubicBezTo>
                  <a:pt x="84335" y="209910"/>
                  <a:pt x="157354" y="205104"/>
                  <a:pt x="250682" y="205104"/>
                </a:cubicBezTo>
                <a:close/>
                <a:moveTo>
                  <a:pt x="6348430" y="204174"/>
                </a:moveTo>
                <a:cubicBezTo>
                  <a:pt x="6370755" y="204174"/>
                  <a:pt x="6391683" y="208360"/>
                  <a:pt x="6411217" y="216731"/>
                </a:cubicBezTo>
                <a:cubicBezTo>
                  <a:pt x="6436642" y="227273"/>
                  <a:pt x="6449354" y="242466"/>
                  <a:pt x="6449354" y="262310"/>
                </a:cubicBezTo>
                <a:cubicBezTo>
                  <a:pt x="6449354" y="264170"/>
                  <a:pt x="6449044" y="267736"/>
                  <a:pt x="6448424" y="273007"/>
                </a:cubicBezTo>
                <a:cubicBezTo>
                  <a:pt x="6444703" y="314245"/>
                  <a:pt x="6439277" y="359514"/>
                  <a:pt x="6432146" y="408813"/>
                </a:cubicBezTo>
                <a:cubicBezTo>
                  <a:pt x="6424085" y="466794"/>
                  <a:pt x="6420054" y="510047"/>
                  <a:pt x="6420054" y="538572"/>
                </a:cubicBezTo>
                <a:cubicBezTo>
                  <a:pt x="6420054" y="596863"/>
                  <a:pt x="6437107" y="626629"/>
                  <a:pt x="6471213" y="627869"/>
                </a:cubicBezTo>
                <a:cubicBezTo>
                  <a:pt x="6505630" y="629419"/>
                  <a:pt x="6522838" y="597794"/>
                  <a:pt x="6522838" y="532991"/>
                </a:cubicBezTo>
                <a:cubicBezTo>
                  <a:pt x="6522838" y="501055"/>
                  <a:pt x="6518652" y="456872"/>
                  <a:pt x="6510281" y="400441"/>
                </a:cubicBezTo>
                <a:cubicBezTo>
                  <a:pt x="6500669" y="335019"/>
                  <a:pt x="6495243" y="293471"/>
                  <a:pt x="6494003" y="275798"/>
                </a:cubicBezTo>
                <a:cubicBezTo>
                  <a:pt x="6492142" y="252233"/>
                  <a:pt x="6502064" y="234095"/>
                  <a:pt x="6523768" y="221382"/>
                </a:cubicBezTo>
                <a:cubicBezTo>
                  <a:pt x="6541442" y="211150"/>
                  <a:pt x="6562681" y="206034"/>
                  <a:pt x="6587485" y="206034"/>
                </a:cubicBezTo>
                <a:cubicBezTo>
                  <a:pt x="6614771" y="206034"/>
                  <a:pt x="6638956" y="212391"/>
                  <a:pt x="6660039" y="225103"/>
                </a:cubicBezTo>
                <a:cubicBezTo>
                  <a:pt x="6683294" y="239056"/>
                  <a:pt x="6697866" y="258744"/>
                  <a:pt x="6703757" y="284169"/>
                </a:cubicBezTo>
                <a:cubicBezTo>
                  <a:pt x="6713989" y="331298"/>
                  <a:pt x="6719105" y="385868"/>
                  <a:pt x="6719105" y="447880"/>
                </a:cubicBezTo>
                <a:cubicBezTo>
                  <a:pt x="6719105" y="513303"/>
                  <a:pt x="6711818" y="585391"/>
                  <a:pt x="6697246" y="664146"/>
                </a:cubicBezTo>
                <a:cubicBezTo>
                  <a:pt x="6678022" y="770186"/>
                  <a:pt x="6651668" y="833128"/>
                  <a:pt x="6618181" y="852972"/>
                </a:cubicBezTo>
                <a:cubicBezTo>
                  <a:pt x="6602058" y="882117"/>
                  <a:pt x="6551828" y="896690"/>
                  <a:pt x="6467493" y="896690"/>
                </a:cubicBezTo>
                <a:cubicBezTo>
                  <a:pt x="6377266" y="896690"/>
                  <a:pt x="6326106" y="881187"/>
                  <a:pt x="6314014" y="850181"/>
                </a:cubicBezTo>
                <a:cubicBezTo>
                  <a:pt x="6275257" y="817005"/>
                  <a:pt x="6247041" y="758869"/>
                  <a:pt x="6229368" y="675773"/>
                </a:cubicBezTo>
                <a:cubicBezTo>
                  <a:pt x="6216035" y="614692"/>
                  <a:pt x="6209369" y="548339"/>
                  <a:pt x="6209369" y="476716"/>
                </a:cubicBezTo>
                <a:cubicBezTo>
                  <a:pt x="6209369" y="413774"/>
                  <a:pt x="6215726" y="351452"/>
                  <a:pt x="6228438" y="289750"/>
                </a:cubicBezTo>
                <a:cubicBezTo>
                  <a:pt x="6234638" y="260605"/>
                  <a:pt x="6248901" y="239056"/>
                  <a:pt x="6271226" y="225103"/>
                </a:cubicBezTo>
                <a:cubicBezTo>
                  <a:pt x="6293550" y="211150"/>
                  <a:pt x="6319284" y="204174"/>
                  <a:pt x="6348430" y="204174"/>
                </a:cubicBezTo>
                <a:close/>
                <a:moveTo>
                  <a:pt x="1271606" y="204174"/>
                </a:moveTo>
                <a:cubicBezTo>
                  <a:pt x="1293930" y="204174"/>
                  <a:pt x="1314859" y="208360"/>
                  <a:pt x="1334392" y="216731"/>
                </a:cubicBezTo>
                <a:cubicBezTo>
                  <a:pt x="1359817" y="227273"/>
                  <a:pt x="1372530" y="242466"/>
                  <a:pt x="1372530" y="262310"/>
                </a:cubicBezTo>
                <a:cubicBezTo>
                  <a:pt x="1372530" y="264170"/>
                  <a:pt x="1372220" y="267736"/>
                  <a:pt x="1371600" y="273007"/>
                </a:cubicBezTo>
                <a:cubicBezTo>
                  <a:pt x="1367879" y="314245"/>
                  <a:pt x="1362453" y="359514"/>
                  <a:pt x="1355322" y="408813"/>
                </a:cubicBezTo>
                <a:cubicBezTo>
                  <a:pt x="1347260" y="466794"/>
                  <a:pt x="1343229" y="510047"/>
                  <a:pt x="1343229" y="538572"/>
                </a:cubicBezTo>
                <a:cubicBezTo>
                  <a:pt x="1343229" y="596863"/>
                  <a:pt x="1360282" y="626629"/>
                  <a:pt x="1394389" y="627869"/>
                </a:cubicBezTo>
                <a:cubicBezTo>
                  <a:pt x="1428805" y="629419"/>
                  <a:pt x="1446014" y="597794"/>
                  <a:pt x="1446014" y="532991"/>
                </a:cubicBezTo>
                <a:cubicBezTo>
                  <a:pt x="1446014" y="501055"/>
                  <a:pt x="1441828" y="456872"/>
                  <a:pt x="1433456" y="400441"/>
                </a:cubicBezTo>
                <a:cubicBezTo>
                  <a:pt x="1423845" y="335019"/>
                  <a:pt x="1418418" y="293471"/>
                  <a:pt x="1417178" y="275798"/>
                </a:cubicBezTo>
                <a:cubicBezTo>
                  <a:pt x="1415318" y="252233"/>
                  <a:pt x="1425240" y="234095"/>
                  <a:pt x="1446944" y="221382"/>
                </a:cubicBezTo>
                <a:cubicBezTo>
                  <a:pt x="1464617" y="211150"/>
                  <a:pt x="1485856" y="206034"/>
                  <a:pt x="1510661" y="206034"/>
                </a:cubicBezTo>
                <a:cubicBezTo>
                  <a:pt x="1537946" y="206034"/>
                  <a:pt x="1562131" y="212391"/>
                  <a:pt x="1583215" y="225103"/>
                </a:cubicBezTo>
                <a:cubicBezTo>
                  <a:pt x="1606469" y="239056"/>
                  <a:pt x="1621042" y="258744"/>
                  <a:pt x="1626933" y="284169"/>
                </a:cubicBezTo>
                <a:cubicBezTo>
                  <a:pt x="1637165" y="331298"/>
                  <a:pt x="1642281" y="385868"/>
                  <a:pt x="1642281" y="447880"/>
                </a:cubicBezTo>
                <a:cubicBezTo>
                  <a:pt x="1642281" y="513303"/>
                  <a:pt x="1634994" y="585391"/>
                  <a:pt x="1620422" y="664146"/>
                </a:cubicBezTo>
                <a:cubicBezTo>
                  <a:pt x="1601198" y="770186"/>
                  <a:pt x="1574843" y="833128"/>
                  <a:pt x="1541357" y="852972"/>
                </a:cubicBezTo>
                <a:cubicBezTo>
                  <a:pt x="1525234" y="882117"/>
                  <a:pt x="1475004" y="896690"/>
                  <a:pt x="1390668" y="896690"/>
                </a:cubicBezTo>
                <a:cubicBezTo>
                  <a:pt x="1300441" y="896690"/>
                  <a:pt x="1249281" y="881187"/>
                  <a:pt x="1237189" y="850181"/>
                </a:cubicBezTo>
                <a:cubicBezTo>
                  <a:pt x="1198432" y="817005"/>
                  <a:pt x="1170217" y="758869"/>
                  <a:pt x="1152543" y="675773"/>
                </a:cubicBezTo>
                <a:cubicBezTo>
                  <a:pt x="1139211" y="614692"/>
                  <a:pt x="1132545" y="548339"/>
                  <a:pt x="1132545" y="476716"/>
                </a:cubicBezTo>
                <a:cubicBezTo>
                  <a:pt x="1132545" y="413774"/>
                  <a:pt x="1138901" y="351452"/>
                  <a:pt x="1151613" y="289750"/>
                </a:cubicBezTo>
                <a:cubicBezTo>
                  <a:pt x="1157814" y="260605"/>
                  <a:pt x="1172077" y="239056"/>
                  <a:pt x="1194401" y="225103"/>
                </a:cubicBezTo>
                <a:cubicBezTo>
                  <a:pt x="1216725" y="211150"/>
                  <a:pt x="1242460" y="204174"/>
                  <a:pt x="1271606" y="204174"/>
                </a:cubicBezTo>
                <a:close/>
                <a:moveTo>
                  <a:pt x="7882066" y="203244"/>
                </a:moveTo>
                <a:cubicBezTo>
                  <a:pt x="7912453" y="203244"/>
                  <a:pt x="7940668" y="207430"/>
                  <a:pt x="7966712" y="215801"/>
                </a:cubicBezTo>
                <a:cubicBezTo>
                  <a:pt x="8001750" y="225723"/>
                  <a:pt x="8024228" y="241226"/>
                  <a:pt x="8034150" y="262310"/>
                </a:cubicBezTo>
                <a:cubicBezTo>
                  <a:pt x="8056474" y="306028"/>
                  <a:pt x="8079729" y="397186"/>
                  <a:pt x="8103914" y="535782"/>
                </a:cubicBezTo>
                <a:cubicBezTo>
                  <a:pt x="8127478" y="666626"/>
                  <a:pt x="8139260" y="762125"/>
                  <a:pt x="8139260" y="822276"/>
                </a:cubicBezTo>
                <a:cubicBezTo>
                  <a:pt x="8139260" y="849561"/>
                  <a:pt x="8136314" y="865219"/>
                  <a:pt x="8130424" y="869250"/>
                </a:cubicBezTo>
                <a:cubicBezTo>
                  <a:pt x="8126082" y="877311"/>
                  <a:pt x="8113060" y="884288"/>
                  <a:pt x="8091356" y="890179"/>
                </a:cubicBezTo>
                <a:cubicBezTo>
                  <a:pt x="8073683" y="894520"/>
                  <a:pt x="8058490" y="896690"/>
                  <a:pt x="8045778" y="896690"/>
                </a:cubicBezTo>
                <a:cubicBezTo>
                  <a:pt x="8015392" y="896690"/>
                  <a:pt x="7989656" y="887543"/>
                  <a:pt x="7968573" y="869250"/>
                </a:cubicBezTo>
                <a:cubicBezTo>
                  <a:pt x="7949040" y="837314"/>
                  <a:pt x="7936947" y="806153"/>
                  <a:pt x="7932296" y="775767"/>
                </a:cubicBezTo>
                <a:cubicBezTo>
                  <a:pt x="7929816" y="753443"/>
                  <a:pt x="7925785" y="720422"/>
                  <a:pt x="7920204" y="676703"/>
                </a:cubicBezTo>
                <a:cubicBezTo>
                  <a:pt x="7915553" y="658100"/>
                  <a:pt x="7905010" y="648798"/>
                  <a:pt x="7888578" y="648798"/>
                </a:cubicBezTo>
                <a:cubicBezTo>
                  <a:pt x="7881758" y="648798"/>
                  <a:pt x="7874160" y="651201"/>
                  <a:pt x="7865788" y="656007"/>
                </a:cubicBezTo>
                <a:cubicBezTo>
                  <a:pt x="7857417" y="660813"/>
                  <a:pt x="7853541" y="666782"/>
                  <a:pt x="7854162" y="673913"/>
                </a:cubicBezTo>
                <a:cubicBezTo>
                  <a:pt x="7852301" y="700578"/>
                  <a:pt x="7848890" y="740265"/>
                  <a:pt x="7843930" y="792975"/>
                </a:cubicBezTo>
                <a:cubicBezTo>
                  <a:pt x="7840209" y="831733"/>
                  <a:pt x="7830907" y="857158"/>
                  <a:pt x="7816024" y="869250"/>
                </a:cubicBezTo>
                <a:cubicBezTo>
                  <a:pt x="7795251" y="886923"/>
                  <a:pt x="7768895" y="895760"/>
                  <a:pt x="7736959" y="895760"/>
                </a:cubicBezTo>
                <a:cubicBezTo>
                  <a:pt x="7695102" y="895760"/>
                  <a:pt x="7664716" y="883357"/>
                  <a:pt x="7645802" y="858553"/>
                </a:cubicBezTo>
                <a:cubicBezTo>
                  <a:pt x="7639291" y="852972"/>
                  <a:pt x="7636035" y="831423"/>
                  <a:pt x="7636035" y="793906"/>
                </a:cubicBezTo>
                <a:cubicBezTo>
                  <a:pt x="7636035" y="721352"/>
                  <a:pt x="7645026" y="632675"/>
                  <a:pt x="7663010" y="527875"/>
                </a:cubicBezTo>
                <a:cubicBezTo>
                  <a:pt x="7683784" y="405402"/>
                  <a:pt x="7707504" y="315950"/>
                  <a:pt x="7734168" y="259519"/>
                </a:cubicBezTo>
                <a:cubicBezTo>
                  <a:pt x="7752152" y="222002"/>
                  <a:pt x="7801451" y="203244"/>
                  <a:pt x="7882066" y="203244"/>
                </a:cubicBezTo>
                <a:close/>
                <a:moveTo>
                  <a:pt x="5900867" y="203244"/>
                </a:moveTo>
                <a:cubicBezTo>
                  <a:pt x="5931253" y="203244"/>
                  <a:pt x="5959468" y="207430"/>
                  <a:pt x="5985513" y="215801"/>
                </a:cubicBezTo>
                <a:cubicBezTo>
                  <a:pt x="6020550" y="225723"/>
                  <a:pt x="6043029" y="241226"/>
                  <a:pt x="6052951" y="262310"/>
                </a:cubicBezTo>
                <a:cubicBezTo>
                  <a:pt x="6075275" y="306028"/>
                  <a:pt x="6098529" y="397186"/>
                  <a:pt x="6122714" y="535782"/>
                </a:cubicBezTo>
                <a:cubicBezTo>
                  <a:pt x="6146278" y="666626"/>
                  <a:pt x="6158061" y="762125"/>
                  <a:pt x="6158061" y="822276"/>
                </a:cubicBezTo>
                <a:cubicBezTo>
                  <a:pt x="6158061" y="849561"/>
                  <a:pt x="6155115" y="865219"/>
                  <a:pt x="6149224" y="869250"/>
                </a:cubicBezTo>
                <a:cubicBezTo>
                  <a:pt x="6144883" y="877311"/>
                  <a:pt x="6131860" y="884288"/>
                  <a:pt x="6110156" y="890179"/>
                </a:cubicBezTo>
                <a:cubicBezTo>
                  <a:pt x="6092483" y="894520"/>
                  <a:pt x="6077290" y="896690"/>
                  <a:pt x="6064578" y="896690"/>
                </a:cubicBezTo>
                <a:cubicBezTo>
                  <a:pt x="6034192" y="896690"/>
                  <a:pt x="6008457" y="887543"/>
                  <a:pt x="5987373" y="869250"/>
                </a:cubicBezTo>
                <a:cubicBezTo>
                  <a:pt x="5967840" y="837314"/>
                  <a:pt x="5955747" y="806153"/>
                  <a:pt x="5951096" y="775767"/>
                </a:cubicBezTo>
                <a:cubicBezTo>
                  <a:pt x="5948616" y="753443"/>
                  <a:pt x="5944585" y="720422"/>
                  <a:pt x="5939004" y="676703"/>
                </a:cubicBezTo>
                <a:cubicBezTo>
                  <a:pt x="5934353" y="658100"/>
                  <a:pt x="5923811" y="648798"/>
                  <a:pt x="5907378" y="648798"/>
                </a:cubicBezTo>
                <a:cubicBezTo>
                  <a:pt x="5900557" y="648798"/>
                  <a:pt x="5892960" y="651201"/>
                  <a:pt x="5884589" y="656007"/>
                </a:cubicBezTo>
                <a:cubicBezTo>
                  <a:pt x="5876217" y="660813"/>
                  <a:pt x="5872341" y="666782"/>
                  <a:pt x="5872962" y="673913"/>
                </a:cubicBezTo>
                <a:cubicBezTo>
                  <a:pt x="5871101" y="700578"/>
                  <a:pt x="5867690" y="740265"/>
                  <a:pt x="5862730" y="792975"/>
                </a:cubicBezTo>
                <a:cubicBezTo>
                  <a:pt x="5859009" y="831733"/>
                  <a:pt x="5849707" y="857158"/>
                  <a:pt x="5834824" y="869250"/>
                </a:cubicBezTo>
                <a:cubicBezTo>
                  <a:pt x="5814051" y="886923"/>
                  <a:pt x="5787695" y="895760"/>
                  <a:pt x="5755759" y="895760"/>
                </a:cubicBezTo>
                <a:cubicBezTo>
                  <a:pt x="5713902" y="895760"/>
                  <a:pt x="5683516" y="883357"/>
                  <a:pt x="5664602" y="858553"/>
                </a:cubicBezTo>
                <a:cubicBezTo>
                  <a:pt x="5658091" y="852972"/>
                  <a:pt x="5654835" y="831423"/>
                  <a:pt x="5654835" y="793906"/>
                </a:cubicBezTo>
                <a:cubicBezTo>
                  <a:pt x="5654835" y="721352"/>
                  <a:pt x="5663827" y="632675"/>
                  <a:pt x="5681811" y="527875"/>
                </a:cubicBezTo>
                <a:cubicBezTo>
                  <a:pt x="5702584" y="405402"/>
                  <a:pt x="5726304" y="315950"/>
                  <a:pt x="5752969" y="259519"/>
                </a:cubicBezTo>
                <a:cubicBezTo>
                  <a:pt x="5770952" y="222002"/>
                  <a:pt x="5820251" y="203244"/>
                  <a:pt x="5900867" y="203244"/>
                </a:cubicBezTo>
                <a:close/>
                <a:moveTo>
                  <a:pt x="4041502" y="203244"/>
                </a:moveTo>
                <a:cubicBezTo>
                  <a:pt x="4065686" y="207585"/>
                  <a:pt x="4085065" y="218204"/>
                  <a:pt x="4099637" y="235102"/>
                </a:cubicBezTo>
                <a:cubicBezTo>
                  <a:pt x="4114210" y="252001"/>
                  <a:pt x="4121497" y="272542"/>
                  <a:pt x="4121497" y="296727"/>
                </a:cubicBezTo>
                <a:cubicBezTo>
                  <a:pt x="4121497" y="324632"/>
                  <a:pt x="4109715" y="345561"/>
                  <a:pt x="4086150" y="359514"/>
                </a:cubicBezTo>
                <a:cubicBezTo>
                  <a:pt x="4075918" y="365095"/>
                  <a:pt x="4051114" y="373311"/>
                  <a:pt x="4011736" y="384163"/>
                </a:cubicBezTo>
                <a:cubicBezTo>
                  <a:pt x="3963677" y="397496"/>
                  <a:pt x="3932981" y="414084"/>
                  <a:pt x="3919649" y="433928"/>
                </a:cubicBezTo>
                <a:cubicBezTo>
                  <a:pt x="3899804" y="463073"/>
                  <a:pt x="3889883" y="503381"/>
                  <a:pt x="3889883" y="554850"/>
                </a:cubicBezTo>
                <a:cubicBezTo>
                  <a:pt x="3889883" y="602909"/>
                  <a:pt x="3901975" y="643837"/>
                  <a:pt x="3926160" y="677634"/>
                </a:cubicBezTo>
                <a:cubicBezTo>
                  <a:pt x="3953445" y="695307"/>
                  <a:pt x="3979800" y="704144"/>
                  <a:pt x="4005225" y="704144"/>
                </a:cubicBezTo>
                <a:cubicBezTo>
                  <a:pt x="4033130" y="704144"/>
                  <a:pt x="4063671" y="693757"/>
                  <a:pt x="4096847" y="672983"/>
                </a:cubicBezTo>
                <a:cubicBezTo>
                  <a:pt x="4108319" y="667092"/>
                  <a:pt x="4119636" y="664146"/>
                  <a:pt x="4130799" y="664146"/>
                </a:cubicBezTo>
                <a:cubicBezTo>
                  <a:pt x="4150022" y="664146"/>
                  <a:pt x="4165215" y="671277"/>
                  <a:pt x="4176377" y="685540"/>
                </a:cubicBezTo>
                <a:cubicBezTo>
                  <a:pt x="4187539" y="699803"/>
                  <a:pt x="4192345" y="716546"/>
                  <a:pt x="4190795" y="735770"/>
                </a:cubicBezTo>
                <a:cubicBezTo>
                  <a:pt x="4187694" y="774527"/>
                  <a:pt x="4179323" y="803130"/>
                  <a:pt x="4165680" y="821578"/>
                </a:cubicBezTo>
                <a:cubicBezTo>
                  <a:pt x="4152038" y="840027"/>
                  <a:pt x="4124288" y="858088"/>
                  <a:pt x="4082429" y="875761"/>
                </a:cubicBezTo>
                <a:cubicBezTo>
                  <a:pt x="4053904" y="887853"/>
                  <a:pt x="4025379" y="893899"/>
                  <a:pt x="3996853" y="893899"/>
                </a:cubicBezTo>
                <a:cubicBezTo>
                  <a:pt x="3975149" y="893899"/>
                  <a:pt x="3943988" y="888784"/>
                  <a:pt x="3903370" y="878552"/>
                </a:cubicBezTo>
                <a:cubicBezTo>
                  <a:pt x="3847560" y="856847"/>
                  <a:pt x="3817329" y="844755"/>
                  <a:pt x="3812678" y="842275"/>
                </a:cubicBezTo>
                <a:cubicBezTo>
                  <a:pt x="3793765" y="831423"/>
                  <a:pt x="3772836" y="812044"/>
                  <a:pt x="3749891" y="784139"/>
                </a:cubicBezTo>
                <a:cubicBezTo>
                  <a:pt x="3729738" y="759334"/>
                  <a:pt x="3713925" y="719026"/>
                  <a:pt x="3702452" y="663216"/>
                </a:cubicBezTo>
                <a:cubicBezTo>
                  <a:pt x="3693461" y="617637"/>
                  <a:pt x="3688965" y="573609"/>
                  <a:pt x="3688965" y="531131"/>
                </a:cubicBezTo>
                <a:cubicBezTo>
                  <a:pt x="3688965" y="492374"/>
                  <a:pt x="3692841" y="461833"/>
                  <a:pt x="3700592" y="439509"/>
                </a:cubicBezTo>
                <a:cubicBezTo>
                  <a:pt x="3736869" y="363234"/>
                  <a:pt x="3785393" y="303548"/>
                  <a:pt x="3846165" y="260450"/>
                </a:cubicBezTo>
                <a:cubicBezTo>
                  <a:pt x="3882442" y="234405"/>
                  <a:pt x="3919029" y="217817"/>
                  <a:pt x="3955926" y="210685"/>
                </a:cubicBezTo>
                <a:cubicBezTo>
                  <a:pt x="3965227" y="208825"/>
                  <a:pt x="3993753" y="206344"/>
                  <a:pt x="4041502" y="203244"/>
                </a:cubicBezTo>
                <a:close/>
                <a:moveTo>
                  <a:pt x="3376742" y="203244"/>
                </a:moveTo>
                <a:cubicBezTo>
                  <a:pt x="3407128" y="203244"/>
                  <a:pt x="3435343" y="207430"/>
                  <a:pt x="3461388" y="215801"/>
                </a:cubicBezTo>
                <a:cubicBezTo>
                  <a:pt x="3496425" y="225723"/>
                  <a:pt x="3518904" y="241226"/>
                  <a:pt x="3528826" y="262310"/>
                </a:cubicBezTo>
                <a:cubicBezTo>
                  <a:pt x="3551150" y="306028"/>
                  <a:pt x="3574405" y="397186"/>
                  <a:pt x="3598589" y="535782"/>
                </a:cubicBezTo>
                <a:cubicBezTo>
                  <a:pt x="3622153" y="666626"/>
                  <a:pt x="3633936" y="762125"/>
                  <a:pt x="3633936" y="822276"/>
                </a:cubicBezTo>
                <a:cubicBezTo>
                  <a:pt x="3633936" y="849561"/>
                  <a:pt x="3630990" y="865219"/>
                  <a:pt x="3625099" y="869250"/>
                </a:cubicBezTo>
                <a:cubicBezTo>
                  <a:pt x="3620758" y="877311"/>
                  <a:pt x="3607736" y="884288"/>
                  <a:pt x="3586032" y="890179"/>
                </a:cubicBezTo>
                <a:cubicBezTo>
                  <a:pt x="3568358" y="894520"/>
                  <a:pt x="3553166" y="896690"/>
                  <a:pt x="3540453" y="896690"/>
                </a:cubicBezTo>
                <a:cubicBezTo>
                  <a:pt x="3510067" y="896690"/>
                  <a:pt x="3484333" y="887543"/>
                  <a:pt x="3463248" y="869250"/>
                </a:cubicBezTo>
                <a:cubicBezTo>
                  <a:pt x="3443715" y="837314"/>
                  <a:pt x="3431623" y="806153"/>
                  <a:pt x="3426972" y="775767"/>
                </a:cubicBezTo>
                <a:cubicBezTo>
                  <a:pt x="3424491" y="753443"/>
                  <a:pt x="3420460" y="720422"/>
                  <a:pt x="3414879" y="676703"/>
                </a:cubicBezTo>
                <a:cubicBezTo>
                  <a:pt x="3410229" y="658100"/>
                  <a:pt x="3399687" y="648798"/>
                  <a:pt x="3383253" y="648798"/>
                </a:cubicBezTo>
                <a:cubicBezTo>
                  <a:pt x="3376432" y="648798"/>
                  <a:pt x="3368836" y="651201"/>
                  <a:pt x="3360464" y="656007"/>
                </a:cubicBezTo>
                <a:cubicBezTo>
                  <a:pt x="3352092" y="660813"/>
                  <a:pt x="3348216" y="666782"/>
                  <a:pt x="3348837" y="673913"/>
                </a:cubicBezTo>
                <a:cubicBezTo>
                  <a:pt x="3346976" y="700578"/>
                  <a:pt x="3343566" y="740265"/>
                  <a:pt x="3338605" y="792975"/>
                </a:cubicBezTo>
                <a:cubicBezTo>
                  <a:pt x="3334884" y="831733"/>
                  <a:pt x="3325582" y="857158"/>
                  <a:pt x="3310700" y="869250"/>
                </a:cubicBezTo>
                <a:cubicBezTo>
                  <a:pt x="3289926" y="886923"/>
                  <a:pt x="3263571" y="895760"/>
                  <a:pt x="3231635" y="895760"/>
                </a:cubicBezTo>
                <a:cubicBezTo>
                  <a:pt x="3189777" y="895760"/>
                  <a:pt x="3159391" y="883357"/>
                  <a:pt x="3140478" y="858553"/>
                </a:cubicBezTo>
                <a:cubicBezTo>
                  <a:pt x="3133966" y="852972"/>
                  <a:pt x="3130711" y="831423"/>
                  <a:pt x="3130711" y="793906"/>
                </a:cubicBezTo>
                <a:cubicBezTo>
                  <a:pt x="3130711" y="721352"/>
                  <a:pt x="3139702" y="632675"/>
                  <a:pt x="3157686" y="527875"/>
                </a:cubicBezTo>
                <a:cubicBezTo>
                  <a:pt x="3178460" y="405402"/>
                  <a:pt x="3202179" y="315950"/>
                  <a:pt x="3228844" y="259519"/>
                </a:cubicBezTo>
                <a:cubicBezTo>
                  <a:pt x="3246827" y="222002"/>
                  <a:pt x="3296127" y="203244"/>
                  <a:pt x="3376742" y="203244"/>
                </a:cubicBezTo>
                <a:close/>
                <a:moveTo>
                  <a:pt x="7881136" y="0"/>
                </a:moveTo>
                <a:cubicBezTo>
                  <a:pt x="7903460" y="621"/>
                  <a:pt x="7929816" y="13023"/>
                  <a:pt x="7960202" y="37207"/>
                </a:cubicBezTo>
                <a:cubicBezTo>
                  <a:pt x="7983146" y="54881"/>
                  <a:pt x="8000432" y="71547"/>
                  <a:pt x="8012058" y="87205"/>
                </a:cubicBezTo>
                <a:cubicBezTo>
                  <a:pt x="8023686" y="102862"/>
                  <a:pt x="8029344" y="117203"/>
                  <a:pt x="8029034" y="130225"/>
                </a:cubicBezTo>
                <a:cubicBezTo>
                  <a:pt x="8029034" y="137357"/>
                  <a:pt x="8027872" y="144023"/>
                  <a:pt x="8025546" y="150224"/>
                </a:cubicBezTo>
                <a:cubicBezTo>
                  <a:pt x="8023221" y="156425"/>
                  <a:pt x="8019888" y="161851"/>
                  <a:pt x="8015547" y="166502"/>
                </a:cubicBezTo>
                <a:cubicBezTo>
                  <a:pt x="8011206" y="171153"/>
                  <a:pt x="8005780" y="174796"/>
                  <a:pt x="7999269" y="177431"/>
                </a:cubicBezTo>
                <a:cubicBezTo>
                  <a:pt x="7992758" y="180067"/>
                  <a:pt x="7985161" y="181385"/>
                  <a:pt x="7976480" y="181385"/>
                </a:cubicBezTo>
                <a:cubicBezTo>
                  <a:pt x="7971520" y="181385"/>
                  <a:pt x="7966712" y="180765"/>
                  <a:pt x="7962062" y="179524"/>
                </a:cubicBezTo>
                <a:cubicBezTo>
                  <a:pt x="7957411" y="178284"/>
                  <a:pt x="7952914" y="176889"/>
                  <a:pt x="7948574" y="175339"/>
                </a:cubicBezTo>
                <a:cubicBezTo>
                  <a:pt x="7943303" y="173168"/>
                  <a:pt x="7936636" y="168285"/>
                  <a:pt x="7928576" y="160688"/>
                </a:cubicBezTo>
                <a:cubicBezTo>
                  <a:pt x="7920514" y="153092"/>
                  <a:pt x="7911522" y="143868"/>
                  <a:pt x="7901600" y="133016"/>
                </a:cubicBezTo>
                <a:cubicBezTo>
                  <a:pt x="7888578" y="117203"/>
                  <a:pt x="7881446" y="109296"/>
                  <a:pt x="7880206" y="109296"/>
                </a:cubicBezTo>
                <a:cubicBezTo>
                  <a:pt x="7878346" y="109296"/>
                  <a:pt x="7872920" y="115652"/>
                  <a:pt x="7863928" y="128365"/>
                </a:cubicBezTo>
                <a:cubicBezTo>
                  <a:pt x="7854626" y="140147"/>
                  <a:pt x="7846720" y="149681"/>
                  <a:pt x="7840209" y="156968"/>
                </a:cubicBezTo>
                <a:cubicBezTo>
                  <a:pt x="7833698" y="164254"/>
                  <a:pt x="7828271" y="169603"/>
                  <a:pt x="7823930" y="173013"/>
                </a:cubicBezTo>
                <a:cubicBezTo>
                  <a:pt x="7818350" y="176424"/>
                  <a:pt x="7812923" y="178827"/>
                  <a:pt x="7807652" y="180222"/>
                </a:cubicBezTo>
                <a:cubicBezTo>
                  <a:pt x="7802382" y="181617"/>
                  <a:pt x="7796800" y="182315"/>
                  <a:pt x="7790910" y="182315"/>
                </a:cubicBezTo>
                <a:cubicBezTo>
                  <a:pt x="7781918" y="182315"/>
                  <a:pt x="7773934" y="180610"/>
                  <a:pt x="7766958" y="177199"/>
                </a:cubicBezTo>
                <a:cubicBezTo>
                  <a:pt x="7759981" y="173788"/>
                  <a:pt x="7754168" y="169448"/>
                  <a:pt x="7749516" y="164176"/>
                </a:cubicBezTo>
                <a:cubicBezTo>
                  <a:pt x="7744866" y="158905"/>
                  <a:pt x="7741300" y="152782"/>
                  <a:pt x="7738820" y="145806"/>
                </a:cubicBezTo>
                <a:cubicBezTo>
                  <a:pt x="7736339" y="138829"/>
                  <a:pt x="7735099" y="131620"/>
                  <a:pt x="7735099" y="124179"/>
                </a:cubicBezTo>
                <a:cubicBezTo>
                  <a:pt x="7737269" y="114257"/>
                  <a:pt x="7743160" y="102552"/>
                  <a:pt x="7752772" y="89065"/>
                </a:cubicBezTo>
                <a:cubicBezTo>
                  <a:pt x="7762384" y="75577"/>
                  <a:pt x="7774786" y="61857"/>
                  <a:pt x="7789980" y="47904"/>
                </a:cubicBezTo>
                <a:cubicBezTo>
                  <a:pt x="7805792" y="33022"/>
                  <a:pt x="7821605" y="21395"/>
                  <a:pt x="7837418" y="13023"/>
                </a:cubicBezTo>
                <a:cubicBezTo>
                  <a:pt x="7853231" y="4651"/>
                  <a:pt x="7867804" y="310"/>
                  <a:pt x="7881136" y="0"/>
                </a:cubicBezTo>
                <a:close/>
                <a:moveTo>
                  <a:pt x="5899937" y="0"/>
                </a:moveTo>
                <a:cubicBezTo>
                  <a:pt x="5922261" y="621"/>
                  <a:pt x="5948616" y="13023"/>
                  <a:pt x="5979002" y="37207"/>
                </a:cubicBezTo>
                <a:cubicBezTo>
                  <a:pt x="6001946" y="54881"/>
                  <a:pt x="6019232" y="71547"/>
                  <a:pt x="6030859" y="87205"/>
                </a:cubicBezTo>
                <a:cubicBezTo>
                  <a:pt x="6042486" y="102862"/>
                  <a:pt x="6048145" y="117203"/>
                  <a:pt x="6047835" y="130225"/>
                </a:cubicBezTo>
                <a:cubicBezTo>
                  <a:pt x="6047835" y="137357"/>
                  <a:pt x="6046672" y="144023"/>
                  <a:pt x="6044347" y="150224"/>
                </a:cubicBezTo>
                <a:cubicBezTo>
                  <a:pt x="6042021" y="156425"/>
                  <a:pt x="6038688" y="161851"/>
                  <a:pt x="6034347" y="166502"/>
                </a:cubicBezTo>
                <a:cubicBezTo>
                  <a:pt x="6030006" y="171153"/>
                  <a:pt x="6024580" y="174796"/>
                  <a:pt x="6018069" y="177431"/>
                </a:cubicBezTo>
                <a:cubicBezTo>
                  <a:pt x="6011558" y="180067"/>
                  <a:pt x="6003961" y="181385"/>
                  <a:pt x="5995280" y="181385"/>
                </a:cubicBezTo>
                <a:cubicBezTo>
                  <a:pt x="5990319" y="181385"/>
                  <a:pt x="5985513" y="180765"/>
                  <a:pt x="5980862" y="179524"/>
                </a:cubicBezTo>
                <a:cubicBezTo>
                  <a:pt x="5976211" y="178284"/>
                  <a:pt x="5971716" y="176889"/>
                  <a:pt x="5967374" y="175339"/>
                </a:cubicBezTo>
                <a:cubicBezTo>
                  <a:pt x="5962103" y="173168"/>
                  <a:pt x="5955437" y="168285"/>
                  <a:pt x="5947376" y="160688"/>
                </a:cubicBezTo>
                <a:cubicBezTo>
                  <a:pt x="5939314" y="153092"/>
                  <a:pt x="5930323" y="143868"/>
                  <a:pt x="5920401" y="133016"/>
                </a:cubicBezTo>
                <a:cubicBezTo>
                  <a:pt x="5907378" y="117203"/>
                  <a:pt x="5900247" y="109296"/>
                  <a:pt x="5899007" y="109296"/>
                </a:cubicBezTo>
                <a:cubicBezTo>
                  <a:pt x="5897146" y="109296"/>
                  <a:pt x="5891720" y="115652"/>
                  <a:pt x="5882728" y="128365"/>
                </a:cubicBezTo>
                <a:cubicBezTo>
                  <a:pt x="5873427" y="140147"/>
                  <a:pt x="5865520" y="149681"/>
                  <a:pt x="5859009" y="156968"/>
                </a:cubicBezTo>
                <a:cubicBezTo>
                  <a:pt x="5852498" y="164254"/>
                  <a:pt x="5847072" y="169603"/>
                  <a:pt x="5842731" y="173013"/>
                </a:cubicBezTo>
                <a:cubicBezTo>
                  <a:pt x="5837150" y="176424"/>
                  <a:pt x="5831724" y="178827"/>
                  <a:pt x="5826453" y="180222"/>
                </a:cubicBezTo>
                <a:cubicBezTo>
                  <a:pt x="5821182" y="181617"/>
                  <a:pt x="5815601" y="182315"/>
                  <a:pt x="5809710" y="182315"/>
                </a:cubicBezTo>
                <a:cubicBezTo>
                  <a:pt x="5800718" y="182315"/>
                  <a:pt x="5792734" y="180610"/>
                  <a:pt x="5785758" y="177199"/>
                </a:cubicBezTo>
                <a:cubicBezTo>
                  <a:pt x="5778781" y="173788"/>
                  <a:pt x="5772968" y="169448"/>
                  <a:pt x="5768317" y="164176"/>
                </a:cubicBezTo>
                <a:cubicBezTo>
                  <a:pt x="5763666" y="158905"/>
                  <a:pt x="5760101" y="152782"/>
                  <a:pt x="5757620" y="145806"/>
                </a:cubicBezTo>
                <a:cubicBezTo>
                  <a:pt x="5755139" y="138829"/>
                  <a:pt x="5753899" y="131620"/>
                  <a:pt x="5753899" y="124179"/>
                </a:cubicBezTo>
                <a:cubicBezTo>
                  <a:pt x="5756069" y="114257"/>
                  <a:pt x="5761961" y="102552"/>
                  <a:pt x="5771572" y="89065"/>
                </a:cubicBezTo>
                <a:cubicBezTo>
                  <a:pt x="5781184" y="75577"/>
                  <a:pt x="5793587" y="61857"/>
                  <a:pt x="5808780" y="47904"/>
                </a:cubicBezTo>
                <a:cubicBezTo>
                  <a:pt x="5824593" y="33022"/>
                  <a:pt x="5840405" y="21395"/>
                  <a:pt x="5856218" y="13023"/>
                </a:cubicBezTo>
                <a:cubicBezTo>
                  <a:pt x="5872031" y="4651"/>
                  <a:pt x="5886604" y="310"/>
                  <a:pt x="5899937" y="0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</a:ln>
          <a:scene3d>
            <a:camera prst="obliqueTopLeft"/>
            <a:lightRig rig="threePt" dir="t"/>
          </a:scene3d>
          <a:sp3d extrusionH="2540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hấn nút pl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3900" y="907833"/>
            <a:ext cx="609600" cy="609600"/>
          </a:xfrm>
          <a:prstGeom prst="rect">
            <a:avLst/>
          </a:prstGeom>
        </p:spPr>
      </p:pic>
      <p:pic>
        <p:nvPicPr>
          <p:cNvPr id="8" name="Picture 7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8" y="2778745"/>
            <a:ext cx="1891210" cy="1828800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7" y="2370572"/>
            <a:ext cx="2779776" cy="2926080"/>
          </a:xfrm>
          <a:prstGeom prst="rect">
            <a:avLst/>
          </a:prstGeom>
        </p:spPr>
      </p:pic>
      <p:pic>
        <p:nvPicPr>
          <p:cNvPr id="10" name="Picture 9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44" y="2553452"/>
            <a:ext cx="2647694" cy="2560320"/>
          </a:xfrm>
          <a:prstGeom prst="rect">
            <a:avLst/>
          </a:prstGeom>
        </p:spPr>
      </p:pic>
      <p:pic>
        <p:nvPicPr>
          <p:cNvPr id="11" name="Picture 10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778745"/>
            <a:ext cx="2080331" cy="2011680"/>
          </a:xfrm>
          <a:prstGeom prst="rect">
            <a:avLst/>
          </a:prstGeom>
        </p:spPr>
      </p:pic>
      <p:pic>
        <p:nvPicPr>
          <p:cNvPr id="12" name="Picture 11" descr="A close-up of some strawberries&#10;&#10;Description automatically generated with medium confidence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99" y="3007345"/>
            <a:ext cx="1607529" cy="155448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8" y="954972"/>
            <a:ext cx="32004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7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Picture 5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1152119" y="2035344"/>
            <a:ext cx="1734259" cy="2103120"/>
          </a:xfrm>
          <a:prstGeom prst="rect">
            <a:avLst/>
          </a:prstGeom>
        </p:spPr>
      </p:pic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1518782" y="2446288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7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5348791" y="1455688"/>
            <a:ext cx="1734259" cy="2103120"/>
          </a:xfrm>
          <a:prstGeom prst="rect">
            <a:avLst/>
          </a:prstGeom>
        </p:spPr>
      </p:pic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5715454" y="1745248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8119855" y="3311781"/>
            <a:ext cx="1734259" cy="2103120"/>
          </a:xfrm>
          <a:prstGeom prst="rect">
            <a:avLst/>
          </a:prstGeom>
        </p:spPr>
      </p:pic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8486519" y="3684893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 descr="A picture containing black, indoor, kitchenware, disk brake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668" r="3080" b="7953"/>
          <a:stretch>
            <a:fillRect/>
          </a:stretch>
        </p:blipFill>
        <p:spPr>
          <a:xfrm>
            <a:off x="3494612" y="4138464"/>
            <a:ext cx="1734259" cy="2103120"/>
          </a:xfrm>
          <a:prstGeom prst="rect">
            <a:avLst/>
          </a:prstGeom>
        </p:spPr>
      </p:pic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3861275" y="4541252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Rounded Rectangle 1">
            <a:hlinkClick r:id="rId12" action="ppaction://hlinksldjump"/>
          </p:cNvPr>
          <p:cNvSpPr/>
          <p:nvPr/>
        </p:nvSpPr>
        <p:spPr>
          <a:xfrm>
            <a:off x="9487451" y="236631"/>
            <a:ext cx="2378560" cy="831273"/>
          </a:xfrm>
          <a:prstGeom prst="roundRect">
            <a:avLst/>
          </a:prstGeom>
          <a:ln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-bong-bó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05" y="-131445"/>
            <a:ext cx="10478770" cy="6989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0735" y="2854426"/>
                <a:ext cx="625017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54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735" y="2854426"/>
                <a:ext cx="6250172" cy="1292662"/>
              </a:xfrm>
              <a:prstGeom prst="rect">
                <a:avLst/>
              </a:prstGeom>
              <a:blipFill>
                <a:blip r:embed="rId8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accessory, umbrella, dark&#10;&#10;Description automatically generated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6842" y="3031490"/>
                <a:ext cx="698936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42" y="3031490"/>
                <a:ext cx="6989368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0062" y="885215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0" y="270510"/>
            <a:ext cx="10416540" cy="6587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03955" y="2968282"/>
                <a:ext cx="5620616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55" y="2968282"/>
                <a:ext cx="5620616" cy="13619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35045" y="3358807"/>
                <a:ext cx="632968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045" y="3358807"/>
                <a:ext cx="632968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296" y="463389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accessory, umbrella, dark&#10;&#10;Description automatically generated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" y="0"/>
            <a:ext cx="9556115" cy="7008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4720" y="3013710"/>
                <a:ext cx="40487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20" y="3013710"/>
                <a:ext cx="4048775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5713" y="3279919"/>
                <a:ext cx="593329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713" y="3279919"/>
                <a:ext cx="5933292" cy="10243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698" y="44413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accessory, umbrella, dark&#10;&#10;Description automatically generated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58115"/>
            <a:ext cx="10097135" cy="6852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5347" y="3169328"/>
                <a:ext cx="579125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/>
                  <a:t> = 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47" y="3169328"/>
                <a:ext cx="5791250" cy="1080424"/>
              </a:xfrm>
              <a:prstGeom prst="rect">
                <a:avLst/>
              </a:prstGeom>
              <a:blipFill>
                <a:blip r:embed="rId8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97532" y="3171878"/>
                <a:ext cx="6205519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32" y="3171878"/>
                <a:ext cx="6205519" cy="1144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442" y="55006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accessory, umbrella, dark&#10;&#10;Description automatically generated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83" y="476478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0" y="1835315"/>
            <a:ext cx="3842697" cy="5120640"/>
          </a:xfrm>
          <a:prstGeom prst="rect">
            <a:avLst/>
          </a:prstGeom>
        </p:spPr>
      </p:pic>
      <p:pic>
        <p:nvPicPr>
          <p:cNvPr id="31" name="Picture 30" descr="A picture containing text, toy, doll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8" y="1745248"/>
            <a:ext cx="6142523" cy="5120640"/>
          </a:xfrm>
          <a:prstGeom prst="rect">
            <a:avLst/>
          </a:prstGeom>
        </p:spPr>
      </p:pic>
      <p:sp>
        <p:nvSpPr>
          <p:cNvPr id="13" name="TextBox 12">
            <a:hlinkClick r:id="rId9" action="ppaction://hlinksldjump"/>
          </p:cNvPr>
          <p:cNvSpPr txBox="1"/>
          <p:nvPr/>
        </p:nvSpPr>
        <p:spPr>
          <a:xfrm>
            <a:off x="1213399" y="4541252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ến thắng trò 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6539 0.00764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148</Words>
  <Application>Microsoft Office PowerPoint</Application>
  <PresentationFormat>Widescreen</PresentationFormat>
  <Paragraphs>26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SVN-Cookies</vt:lpstr>
      <vt:lpstr>UTM Avo</vt:lpstr>
      <vt:lpstr>杨任东竹石体-Medium</vt:lpstr>
      <vt:lpstr>等线</vt:lpstr>
      <vt:lpstr>Office 主题​​</vt:lpstr>
      <vt:lpstr>6_Office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Welcome</cp:lastModifiedBy>
  <cp:revision>40</cp:revision>
  <dcterms:created xsi:type="dcterms:W3CDTF">2023-12-27T11:55:47Z</dcterms:created>
  <dcterms:modified xsi:type="dcterms:W3CDTF">2024-05-14T14:17:35Z</dcterms:modified>
</cp:coreProperties>
</file>