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1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92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52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4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3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0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0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3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5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8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164E8-1F78-421D-B9D1-AF3166EE7AA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357B-E457-4DF3-BEC2-0DD3F4C2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9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0CF39ABC-73BD-E22B-03F3-D7E66799F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PCD</dc:creator>
  <cp:lastModifiedBy>PCD</cp:lastModifiedBy>
  <cp:revision>1</cp:revision>
  <dcterms:created xsi:type="dcterms:W3CDTF">2024-05-15T10:18:52Z</dcterms:created>
  <dcterms:modified xsi:type="dcterms:W3CDTF">2024-05-15T10:20:40Z</dcterms:modified>
</cp:coreProperties>
</file>