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9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1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5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0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5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6D6B-188A-4018-92DB-4C8F65E365D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943CF-B0EB-44B7-A907-F89C2ABDE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2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ệt Nam Ơi  Full HD Official MV_720p">
            <a:hlinkClick r:id="" action="ppaction://media"/>
            <a:extLst>
              <a:ext uri="{FF2B5EF4-FFF2-40B4-BE49-F238E27FC236}">
                <a16:creationId xmlns:a16="http://schemas.microsoft.com/office/drawing/2014/main" id="{7A723197-7E8E-2629-91C1-20749AA3B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PCD</dc:creator>
  <cp:lastModifiedBy>PCD</cp:lastModifiedBy>
  <cp:revision>1</cp:revision>
  <dcterms:created xsi:type="dcterms:W3CDTF">2024-05-15T10:26:54Z</dcterms:created>
  <dcterms:modified xsi:type="dcterms:W3CDTF">2024-05-15T10:27:18Z</dcterms:modified>
</cp:coreProperties>
</file>