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2250891" y="655065"/>
            <a:ext cx="7591660" cy="102592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59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W</a:t>
            </a:r>
            <a:endParaRPr lang="en-US" sz="48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495074-CD09-4CB2-8F23-DB3380F67003}"/>
              </a:ext>
            </a:extLst>
          </p:cNvPr>
          <p:cNvSpPr txBox="1"/>
          <p:nvPr/>
        </p:nvSpPr>
        <p:spPr>
          <a:xfrm>
            <a:off x="1149965" y="1706850"/>
            <a:ext cx="7154436" cy="97718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37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N</a:t>
            </a:r>
            <a:endParaRPr lang="en-US" sz="27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2EC643-2000-4695-AA6E-E0A5979C1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48" t="320" r="-214" b="-1248"/>
          <a:stretch/>
        </p:blipFill>
        <p:spPr>
          <a:xfrm>
            <a:off x="1104674" y="2645784"/>
            <a:ext cx="3513533" cy="3583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4A7B6D-EB74-409F-BDD4-A9D50E260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82" t="24511" r="13656" b="23243"/>
          <a:stretch/>
        </p:blipFill>
        <p:spPr>
          <a:xfrm>
            <a:off x="5061927" y="3439397"/>
            <a:ext cx="2709949" cy="2763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F88526-B607-4906-8510-A255471D0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09" y="286827"/>
            <a:ext cx="2000540" cy="2053476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13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AF4C8C-9B9C-484A-9F12-FB31106D5450}"/>
              </a:ext>
            </a:extLst>
          </p:cNvPr>
          <p:cNvSpPr txBox="1"/>
          <p:nvPr/>
        </p:nvSpPr>
        <p:spPr>
          <a:xfrm>
            <a:off x="1002285" y="540890"/>
            <a:ext cx="7154436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7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vi-VN" sz="43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N</a:t>
            </a:r>
            <a:r>
              <a:rPr lang="en-US" sz="4300" b="1" dirty="0" smtClean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N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xmlns="" id="{3FC60D22-2C07-4E3B-9D59-FACD26E988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62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563" y="1515901"/>
            <a:ext cx="7718875" cy="43418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71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On-screen Show (4:3)</PresentationFormat>
  <Paragraphs>3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</cp:revision>
  <dcterms:created xsi:type="dcterms:W3CDTF">2006-08-16T00:00:00Z</dcterms:created>
  <dcterms:modified xsi:type="dcterms:W3CDTF">2024-05-14T13:14:03Z</dcterms:modified>
</cp:coreProperties>
</file>