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9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1149965" y="1706850"/>
            <a:ext cx="7154436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7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24511" r="13656" b="24889"/>
          <a:stretch/>
        </p:blipFill>
        <p:spPr>
          <a:xfrm>
            <a:off x="4946870" y="3233611"/>
            <a:ext cx="3132015" cy="3053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3647" b="-923"/>
          <a:stretch/>
        </p:blipFill>
        <p:spPr>
          <a:xfrm>
            <a:off x="1065117" y="2708541"/>
            <a:ext cx="3559505" cy="365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6777A7-A253-498A-A8D1-B39BDD1E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9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1002285" y="540890"/>
            <a:ext cx="7154436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43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Q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hỡ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Q kiểu 2">
            <a:hlinkClick r:id="" action="ppaction://media"/>
            <a:extLst>
              <a:ext uri="{FF2B5EF4-FFF2-40B4-BE49-F238E27FC236}">
                <a16:creationId xmlns:a16="http://schemas.microsoft.com/office/drawing/2014/main" xmlns="" id="{4D405C78-EEAF-4DF7-AF59-151BCEAEA7B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r="4600"/>
          <a:stretch/>
        </p:blipFill>
        <p:spPr>
          <a:xfrm>
            <a:off x="862782" y="1787152"/>
            <a:ext cx="7418437" cy="4374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3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</cp:revision>
  <dcterms:created xsi:type="dcterms:W3CDTF">2006-08-16T00:00:00Z</dcterms:created>
  <dcterms:modified xsi:type="dcterms:W3CDTF">2024-05-14T13:22:10Z</dcterms:modified>
</cp:coreProperties>
</file>