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940" y="1909272"/>
            <a:ext cx="5395428" cy="177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ự khác nhau thú vị về nông thôn và thành th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Lai Vo</cp:lastModifiedBy>
  <cp:revision>1</cp:revision>
  <dcterms:created xsi:type="dcterms:W3CDTF">2024-05-14T14:38:12Z</dcterms:created>
  <dcterms:modified xsi:type="dcterms:W3CDTF">2024-05-14T14:38:12Z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BD2B3DD249624D8B89F0963CB3B64CD5_11</vt:lpwstr>
  </property>
  <property fmtid="{D5CDD505-2E9C-101B-9397-08002B2CF9AE}" pid="3" name="KSOProductBuildVer">
    <vt:lpwstr>1033-12.2.0.16909</vt:lpwstr>
  </property>
</Properties>
</file>